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9" r:id="rId4"/>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y="5143500" cx="9144000"/>
  <p:notesSz cx="6858000" cy="9144000"/>
  <p:embeddedFontLst>
    <p:embeddedFont>
      <p:font typeface="Proxima Nova"/>
      <p:regular r:id="rId19"/>
      <p:bold r:id="rId20"/>
      <p:italic r:id="rId21"/>
      <p:boldItalic r:id="rId22"/>
    </p:embeddedFont>
    <p:embeddedFont>
      <p:font typeface="Montserrat"/>
      <p:regular r:id="rId23"/>
      <p:bold r:id="rId24"/>
      <p:italic r:id="rId25"/>
      <p:boldItalic r:id="rId26"/>
    </p:embeddedFont>
    <p:embeddedFont>
      <p:font typeface="Roboto Condensed"/>
      <p:regular r:id="rId27"/>
      <p:bold r:id="rId28"/>
      <p:italic r:id="rId29"/>
      <p:boldItalic r:id="rId30"/>
    </p:embeddedFont>
    <p:embeddedFont>
      <p:font typeface="Roboto Condensed Ligh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fntdata"/><Relationship Id="rId22" Type="http://schemas.openxmlformats.org/officeDocument/2006/relationships/font" Target="fonts/ProximaNova-boldItalic.fntdata"/><Relationship Id="rId21" Type="http://schemas.openxmlformats.org/officeDocument/2006/relationships/font" Target="fonts/ProximaNova-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RobotoCondensed-bold.fntdata"/><Relationship Id="rId27" Type="http://schemas.openxmlformats.org/officeDocument/2006/relationships/font" Target="fonts/RobotoCondensed-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obotoCondense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CondensedLight-regular.fntdata"/><Relationship Id="rId30" Type="http://schemas.openxmlformats.org/officeDocument/2006/relationships/font" Target="fonts/RobotoCondensed-boldItalic.fntdata"/><Relationship Id="rId11" Type="http://schemas.openxmlformats.org/officeDocument/2006/relationships/slide" Target="slides/slide4.xml"/><Relationship Id="rId33" Type="http://schemas.openxmlformats.org/officeDocument/2006/relationships/font" Target="fonts/RobotoCondensedLight-italic.fntdata"/><Relationship Id="rId10" Type="http://schemas.openxmlformats.org/officeDocument/2006/relationships/slide" Target="slides/slide3.xml"/><Relationship Id="rId32" Type="http://schemas.openxmlformats.org/officeDocument/2006/relationships/font" Target="fonts/RobotoCondensedLight-bold.fntdata"/><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font" Target="fonts/RobotoCondensedLight-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ProximaNova-regular.fntdata"/><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3e9b04e720_0_0:notes"/>
          <p:cNvSpPr txBox="1"/>
          <p:nvPr/>
        </p:nvSpPr>
        <p:spPr>
          <a:xfrm>
            <a:off x="3884612" y="8684927"/>
            <a:ext cx="2971800" cy="4575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200" u="none" cap="none" strike="noStrike">
                <a:solidFill>
                  <a:srgbClr val="000000"/>
                </a:solidFill>
                <a:latin typeface="Arial"/>
                <a:ea typeface="Arial"/>
                <a:cs typeface="Arial"/>
                <a:sym typeface="Arial"/>
              </a:rPr>
              <a:t>*</a:t>
            </a:r>
            <a:endParaRPr/>
          </a:p>
        </p:txBody>
      </p:sp>
      <p:sp>
        <p:nvSpPr>
          <p:cNvPr id="136" name="Google Shape;136;g3e9b04e720_0_0:notes"/>
          <p:cNvSpPr/>
          <p:nvPr>
            <p:ph idx="2" type="sldImg"/>
          </p:nvPr>
        </p:nvSpPr>
        <p:spPr>
          <a:xfrm>
            <a:off x="331636" y="685487"/>
            <a:ext cx="61947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g3e9b04e720_0_0:notes"/>
          <p:cNvSpPr txBox="1"/>
          <p:nvPr>
            <p:ph idx="1" type="body"/>
          </p:nvPr>
        </p:nvSpPr>
        <p:spPr>
          <a:xfrm>
            <a:off x="685800" y="4344025"/>
            <a:ext cx="5486400" cy="41145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3e9b04e720_0_2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e9b04e720_0_29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3e9b04e720_0_41:notes"/>
          <p:cNvSpPr txBox="1"/>
          <p:nvPr/>
        </p:nvSpPr>
        <p:spPr>
          <a:xfrm>
            <a:off x="3884612" y="8684927"/>
            <a:ext cx="2971800" cy="4575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200" u="none" cap="none" strike="noStrike">
                <a:solidFill>
                  <a:srgbClr val="000000"/>
                </a:solidFill>
                <a:latin typeface="Arial"/>
                <a:ea typeface="Arial"/>
                <a:cs typeface="Arial"/>
                <a:sym typeface="Arial"/>
              </a:rPr>
              <a:t>*</a:t>
            </a:r>
            <a:endParaRPr/>
          </a:p>
        </p:txBody>
      </p:sp>
      <p:sp>
        <p:nvSpPr>
          <p:cNvPr id="245" name="Google Shape;245;g3e9b04e720_0_41:notes"/>
          <p:cNvSpPr/>
          <p:nvPr>
            <p:ph idx="2" type="sldImg"/>
          </p:nvPr>
        </p:nvSpPr>
        <p:spPr>
          <a:xfrm>
            <a:off x="331636" y="685487"/>
            <a:ext cx="61947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6" name="Google Shape;246;g3e9b04e720_0_41:notes"/>
          <p:cNvSpPr txBox="1"/>
          <p:nvPr>
            <p:ph idx="1" type="body"/>
          </p:nvPr>
        </p:nvSpPr>
        <p:spPr>
          <a:xfrm>
            <a:off x="685800" y="4344025"/>
            <a:ext cx="5486400" cy="41145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e9b04e720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e9b04e720_0_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3e9b04e720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e9b04e720_0_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3e9b04e720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e9b04e720_0_3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3e70475be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e70475be4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Enrutamiento estático: Usted declara sus rutas como parte de la inicializción de la app, antes de que el renderizado se ejecute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Enrutamiento dinámico: El enrutamiento se hace cuando la aplicación se renderiza, no es una configuración o convención fuera de la aplicación. Esto significa que casi todo es un Componente en React Router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e70475be4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e70475be4_0_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3e76ce223e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e76ce223e_0_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3e76ce223e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e76ce223e_0_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3e76ce223e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e76ce223e_0_3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685800" y="1583342"/>
            <a:ext cx="7772400" cy="1160100"/>
          </a:xfrm>
          <a:prstGeom prst="rect">
            <a:avLst/>
          </a:prstGeom>
        </p:spPr>
        <p:txBody>
          <a:bodyPr anchorCtr="0" anchor="b" bIns="83525" lIns="83525" spcFirstLastPara="1" rIns="83525" wrap="square" tIns="83525">
            <a:noAutofit/>
          </a:bodyPr>
          <a:lstStyle>
            <a:lvl1pPr lvl="0" rtl="0" algn="ctr">
              <a:spcBef>
                <a:spcPts val="0"/>
              </a:spcBef>
              <a:spcAft>
                <a:spcPts val="0"/>
              </a:spcAft>
              <a:buSzPts val="4400"/>
              <a:buNone/>
              <a:defRPr sz="4400"/>
            </a:lvl1pPr>
            <a:lvl2pPr lvl="1" rtl="0" algn="ctr">
              <a:spcBef>
                <a:spcPts val="0"/>
              </a:spcBef>
              <a:spcAft>
                <a:spcPts val="0"/>
              </a:spcAft>
              <a:buSzPts val="4400"/>
              <a:buNone/>
              <a:defRPr sz="4400"/>
            </a:lvl2pPr>
            <a:lvl3pPr lvl="2" rtl="0" algn="ctr">
              <a:spcBef>
                <a:spcPts val="0"/>
              </a:spcBef>
              <a:spcAft>
                <a:spcPts val="0"/>
              </a:spcAft>
              <a:buSzPts val="4400"/>
              <a:buNone/>
              <a:defRPr sz="4400"/>
            </a:lvl3pPr>
            <a:lvl4pPr lvl="3" rtl="0" algn="ctr">
              <a:spcBef>
                <a:spcPts val="0"/>
              </a:spcBef>
              <a:spcAft>
                <a:spcPts val="0"/>
              </a:spcAft>
              <a:buSzPts val="4400"/>
              <a:buNone/>
              <a:defRPr sz="4400"/>
            </a:lvl4pPr>
            <a:lvl5pPr lvl="4" rtl="0" algn="ctr">
              <a:spcBef>
                <a:spcPts val="0"/>
              </a:spcBef>
              <a:spcAft>
                <a:spcPts val="0"/>
              </a:spcAft>
              <a:buSzPts val="4400"/>
              <a:buNone/>
              <a:defRPr sz="4400"/>
            </a:lvl5pPr>
            <a:lvl6pPr lvl="5" rtl="0" algn="ctr">
              <a:spcBef>
                <a:spcPts val="0"/>
              </a:spcBef>
              <a:spcAft>
                <a:spcPts val="0"/>
              </a:spcAft>
              <a:buSzPts val="4400"/>
              <a:buNone/>
              <a:defRPr sz="4400"/>
            </a:lvl6pPr>
            <a:lvl7pPr lvl="6" rtl="0" algn="ctr">
              <a:spcBef>
                <a:spcPts val="0"/>
              </a:spcBef>
              <a:spcAft>
                <a:spcPts val="0"/>
              </a:spcAft>
              <a:buSzPts val="4400"/>
              <a:buNone/>
              <a:defRPr sz="4400"/>
            </a:lvl7pPr>
            <a:lvl8pPr lvl="7" rtl="0" algn="ctr">
              <a:spcBef>
                <a:spcPts val="0"/>
              </a:spcBef>
              <a:spcAft>
                <a:spcPts val="0"/>
              </a:spcAft>
              <a:buSzPts val="4400"/>
              <a:buNone/>
              <a:defRPr sz="4400"/>
            </a:lvl8pPr>
            <a:lvl9pPr lvl="8" rtl="0" algn="ctr">
              <a:spcBef>
                <a:spcPts val="0"/>
              </a:spcBef>
              <a:spcAft>
                <a:spcPts val="0"/>
              </a:spcAft>
              <a:buSzPts val="4400"/>
              <a:buNone/>
              <a:defRPr sz="4400"/>
            </a:lvl9pPr>
          </a:lstStyle>
          <a:p/>
        </p:txBody>
      </p:sp>
      <p:sp>
        <p:nvSpPr>
          <p:cNvPr id="55" name="Google Shape;55;p14"/>
          <p:cNvSpPr txBox="1"/>
          <p:nvPr>
            <p:ph idx="1" type="subTitle"/>
          </p:nvPr>
        </p:nvSpPr>
        <p:spPr>
          <a:xfrm>
            <a:off x="685800" y="2840053"/>
            <a:ext cx="7772400" cy="784500"/>
          </a:xfrm>
          <a:prstGeom prst="rect">
            <a:avLst/>
          </a:prstGeom>
        </p:spPr>
        <p:txBody>
          <a:bodyPr anchorCtr="0" anchor="t" bIns="83525" lIns="83525" spcFirstLastPara="1" rIns="83525" wrap="square" tIns="83525">
            <a:noAutofit/>
          </a:bodyPr>
          <a:lstStyle>
            <a:lvl1pPr lvl="0" rtl="0" algn="ctr">
              <a:spcBef>
                <a:spcPts val="0"/>
              </a:spcBef>
              <a:spcAft>
                <a:spcPts val="0"/>
              </a:spcAft>
              <a:buClr>
                <a:schemeClr val="dk2"/>
              </a:buClr>
              <a:buSzPts val="2700"/>
              <a:buNone/>
              <a:defRPr>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6" name="Shape 56"/>
        <p:cNvGrpSpPr/>
        <p:nvPr/>
      </p:nvGrpSpPr>
      <p:grpSpPr>
        <a:xfrm>
          <a:off x="0" y="0"/>
          <a:ext cx="0" cy="0"/>
          <a:chOff x="0" y="0"/>
          <a:chExt cx="0" cy="0"/>
        </a:xfrm>
      </p:grpSpPr>
      <p:sp>
        <p:nvSpPr>
          <p:cNvPr id="57" name="Google Shape;57;p15"/>
          <p:cNvSpPr txBox="1"/>
          <p:nvPr>
            <p:ph type="title"/>
          </p:nvPr>
        </p:nvSpPr>
        <p:spPr>
          <a:xfrm>
            <a:off x="457200" y="205978"/>
            <a:ext cx="8229600" cy="857100"/>
          </a:xfrm>
          <a:prstGeom prst="rect">
            <a:avLst/>
          </a:prstGeom>
        </p:spPr>
        <p:txBody>
          <a:bodyPr anchorCtr="0" anchor="b" bIns="83525" lIns="83525" spcFirstLastPara="1" rIns="83525" wrap="square" tIns="835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58" name="Google Shape;58;p15"/>
          <p:cNvSpPr txBox="1"/>
          <p:nvPr>
            <p:ph idx="1" type="body"/>
          </p:nvPr>
        </p:nvSpPr>
        <p:spPr>
          <a:xfrm>
            <a:off x="457200" y="1200150"/>
            <a:ext cx="8229600" cy="3725700"/>
          </a:xfrm>
          <a:prstGeom prst="rect">
            <a:avLst/>
          </a:prstGeom>
        </p:spPr>
        <p:txBody>
          <a:bodyPr anchorCtr="0" anchor="t" bIns="83525" lIns="83525" spcFirstLastPara="1" rIns="83525" wrap="square" tIns="83525">
            <a:noAutofit/>
          </a:bodyPr>
          <a:lstStyle>
            <a:lvl1pPr indent="-400050" lvl="0" marL="457200" rtl="0">
              <a:spcBef>
                <a:spcPts val="500"/>
              </a:spcBef>
              <a:spcAft>
                <a:spcPts val="0"/>
              </a:spcAft>
              <a:buSzPts val="27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9" name="Shape 59"/>
        <p:cNvGrpSpPr/>
        <p:nvPr/>
      </p:nvGrpSpPr>
      <p:grpSpPr>
        <a:xfrm>
          <a:off x="0" y="0"/>
          <a:ext cx="0" cy="0"/>
          <a:chOff x="0" y="0"/>
          <a:chExt cx="0" cy="0"/>
        </a:xfrm>
      </p:grpSpPr>
      <p:sp>
        <p:nvSpPr>
          <p:cNvPr id="60" name="Google Shape;60;p16"/>
          <p:cNvSpPr txBox="1"/>
          <p:nvPr>
            <p:ph type="title"/>
          </p:nvPr>
        </p:nvSpPr>
        <p:spPr>
          <a:xfrm>
            <a:off x="457200" y="205978"/>
            <a:ext cx="8229600" cy="857100"/>
          </a:xfrm>
          <a:prstGeom prst="rect">
            <a:avLst/>
          </a:prstGeom>
        </p:spPr>
        <p:txBody>
          <a:bodyPr anchorCtr="0" anchor="b" bIns="83525" lIns="83525" spcFirstLastPara="1" rIns="83525" wrap="square" tIns="835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61" name="Google Shape;61;p16"/>
          <p:cNvSpPr txBox="1"/>
          <p:nvPr>
            <p:ph idx="1" type="body"/>
          </p:nvPr>
        </p:nvSpPr>
        <p:spPr>
          <a:xfrm>
            <a:off x="457200" y="1200150"/>
            <a:ext cx="3994800" cy="3725700"/>
          </a:xfrm>
          <a:prstGeom prst="rect">
            <a:avLst/>
          </a:prstGeom>
        </p:spPr>
        <p:txBody>
          <a:bodyPr anchorCtr="0" anchor="t" bIns="83525" lIns="83525" spcFirstLastPara="1" rIns="83525" wrap="square" tIns="83525">
            <a:noAutofit/>
          </a:bodyPr>
          <a:lstStyle>
            <a:lvl1pPr indent="-400050" lvl="0" marL="457200" rtl="0">
              <a:spcBef>
                <a:spcPts val="500"/>
              </a:spcBef>
              <a:spcAft>
                <a:spcPts val="0"/>
              </a:spcAft>
              <a:buSzPts val="27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62" name="Google Shape;62;p16"/>
          <p:cNvSpPr txBox="1"/>
          <p:nvPr>
            <p:ph idx="2" type="body"/>
          </p:nvPr>
        </p:nvSpPr>
        <p:spPr>
          <a:xfrm>
            <a:off x="4692273" y="1200150"/>
            <a:ext cx="3994800" cy="3725700"/>
          </a:xfrm>
          <a:prstGeom prst="rect">
            <a:avLst/>
          </a:prstGeom>
        </p:spPr>
        <p:txBody>
          <a:bodyPr anchorCtr="0" anchor="t" bIns="83525" lIns="83525" spcFirstLastPara="1" rIns="83525" wrap="square" tIns="83525">
            <a:noAutofit/>
          </a:bodyPr>
          <a:lstStyle>
            <a:lvl1pPr indent="-400050" lvl="0" marL="457200" rtl="0">
              <a:spcBef>
                <a:spcPts val="500"/>
              </a:spcBef>
              <a:spcAft>
                <a:spcPts val="0"/>
              </a:spcAft>
              <a:buSzPts val="27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3" name="Shape 63"/>
        <p:cNvGrpSpPr/>
        <p:nvPr/>
      </p:nvGrpSpPr>
      <p:grpSpPr>
        <a:xfrm>
          <a:off x="0" y="0"/>
          <a:ext cx="0" cy="0"/>
          <a:chOff x="0" y="0"/>
          <a:chExt cx="0" cy="0"/>
        </a:xfrm>
      </p:grpSpPr>
      <p:sp>
        <p:nvSpPr>
          <p:cNvPr id="64" name="Google Shape;64;p17"/>
          <p:cNvSpPr txBox="1"/>
          <p:nvPr>
            <p:ph type="title"/>
          </p:nvPr>
        </p:nvSpPr>
        <p:spPr>
          <a:xfrm>
            <a:off x="457200" y="205978"/>
            <a:ext cx="8229600" cy="857100"/>
          </a:xfrm>
          <a:prstGeom prst="rect">
            <a:avLst/>
          </a:prstGeom>
        </p:spPr>
        <p:txBody>
          <a:bodyPr anchorCtr="0" anchor="b" bIns="83525" lIns="83525" spcFirstLastPara="1" rIns="83525" wrap="square" tIns="835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5" name="Shape 65"/>
        <p:cNvGrpSpPr/>
        <p:nvPr/>
      </p:nvGrpSpPr>
      <p:grpSpPr>
        <a:xfrm>
          <a:off x="0" y="0"/>
          <a:ext cx="0" cy="0"/>
          <a:chOff x="0" y="0"/>
          <a:chExt cx="0" cy="0"/>
        </a:xfrm>
      </p:grpSpPr>
      <p:sp>
        <p:nvSpPr>
          <p:cNvPr id="66" name="Google Shape;66;p18"/>
          <p:cNvSpPr txBox="1"/>
          <p:nvPr>
            <p:ph idx="1" type="body"/>
          </p:nvPr>
        </p:nvSpPr>
        <p:spPr>
          <a:xfrm>
            <a:off x="457200" y="4406309"/>
            <a:ext cx="8229600" cy="519600"/>
          </a:xfrm>
          <a:prstGeom prst="rect">
            <a:avLst/>
          </a:prstGeom>
        </p:spPr>
        <p:txBody>
          <a:bodyPr anchorCtr="0" anchor="t" bIns="83525" lIns="83525" spcFirstLastPara="1" rIns="83525" wrap="square" tIns="83525">
            <a:noAutofit/>
          </a:bodyPr>
          <a:lstStyle>
            <a:lvl1pPr indent="-228600" lvl="0" marL="457200" rtl="0" algn="ctr">
              <a:spcBef>
                <a:spcPts val="300"/>
              </a:spcBef>
              <a:spcAft>
                <a:spcPts val="0"/>
              </a:spcAft>
              <a:buSzPts val="1600"/>
              <a:buNone/>
              <a:defRPr sz="1600"/>
            </a:lvl1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7" name="Shape 6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8" name="Shape 68"/>
        <p:cNvGrpSpPr/>
        <p:nvPr/>
      </p:nvGrpSpPr>
      <p:grpSpPr>
        <a:xfrm>
          <a:off x="0" y="0"/>
          <a:ext cx="0" cy="0"/>
          <a:chOff x="0" y="0"/>
          <a:chExt cx="0" cy="0"/>
        </a:xfrm>
      </p:grpSpPr>
      <p:sp>
        <p:nvSpPr>
          <p:cNvPr id="69" name="Google Shape;69;p20"/>
          <p:cNvSpPr txBox="1"/>
          <p:nvPr>
            <p:ph type="title"/>
          </p:nvPr>
        </p:nvSpPr>
        <p:spPr>
          <a:xfrm>
            <a:off x="993989" y="285121"/>
            <a:ext cx="7713300" cy="513300"/>
          </a:xfrm>
          <a:prstGeom prst="rect">
            <a:avLst/>
          </a:prstGeom>
          <a:noFill/>
          <a:ln>
            <a:noFill/>
          </a:ln>
        </p:spPr>
        <p:txBody>
          <a:bodyPr anchorCtr="0" anchor="ctr" bIns="83525" lIns="83525" spcFirstLastPara="1" rIns="83525" wrap="square" tIns="83525">
            <a:noAutofit/>
          </a:bodyPr>
          <a:lstStyle>
            <a:lvl1pPr lvl="0" rtl="0" algn="l">
              <a:spcBef>
                <a:spcPts val="0"/>
              </a:spcBef>
              <a:spcAft>
                <a:spcPts val="0"/>
              </a:spcAft>
              <a:buSzPts val="3300"/>
              <a:buNone/>
              <a:defRPr/>
            </a:lvl1pPr>
            <a:lvl2pPr lvl="1" rtl="0" algn="l">
              <a:spcBef>
                <a:spcPts val="0"/>
              </a:spcBef>
              <a:spcAft>
                <a:spcPts val="0"/>
              </a:spcAft>
              <a:buSzPts val="3300"/>
              <a:buNone/>
              <a:defRPr/>
            </a:lvl2pPr>
            <a:lvl3pPr lvl="2" rtl="0" algn="l">
              <a:spcBef>
                <a:spcPts val="0"/>
              </a:spcBef>
              <a:spcAft>
                <a:spcPts val="0"/>
              </a:spcAft>
              <a:buSzPts val="3300"/>
              <a:buNone/>
              <a:defRPr/>
            </a:lvl3pPr>
            <a:lvl4pPr lvl="3" rtl="0" algn="l">
              <a:spcBef>
                <a:spcPts val="0"/>
              </a:spcBef>
              <a:spcAft>
                <a:spcPts val="0"/>
              </a:spcAft>
              <a:buSzPts val="3300"/>
              <a:buNone/>
              <a:defRPr/>
            </a:lvl4pPr>
            <a:lvl5pPr lvl="4" rtl="0" algn="l">
              <a:spcBef>
                <a:spcPts val="0"/>
              </a:spcBef>
              <a:spcAft>
                <a:spcPts val="0"/>
              </a:spcAft>
              <a:buSzPts val="3300"/>
              <a:buNone/>
              <a:defRPr/>
            </a:lvl5pPr>
            <a:lvl6pPr lvl="5" marL="495300" rtl="0" algn="l">
              <a:spcBef>
                <a:spcPts val="0"/>
              </a:spcBef>
              <a:spcAft>
                <a:spcPts val="0"/>
              </a:spcAft>
              <a:buSzPts val="3300"/>
              <a:buNone/>
              <a:defRPr/>
            </a:lvl6pPr>
            <a:lvl7pPr lvl="6" marL="977900" rtl="0" algn="l">
              <a:spcBef>
                <a:spcPts val="0"/>
              </a:spcBef>
              <a:spcAft>
                <a:spcPts val="0"/>
              </a:spcAft>
              <a:buSzPts val="3300"/>
              <a:buNone/>
              <a:defRPr/>
            </a:lvl7pPr>
            <a:lvl8pPr lvl="7" marL="1473200" rtl="0" algn="l">
              <a:spcBef>
                <a:spcPts val="0"/>
              </a:spcBef>
              <a:spcAft>
                <a:spcPts val="0"/>
              </a:spcAft>
              <a:buSzPts val="3300"/>
              <a:buNone/>
              <a:defRPr/>
            </a:lvl8pPr>
            <a:lvl9pPr lvl="8" marL="1968500" rtl="0" algn="l">
              <a:spcBef>
                <a:spcPts val="0"/>
              </a:spcBef>
              <a:spcAft>
                <a:spcPts val="0"/>
              </a:spcAft>
              <a:buSzPts val="3300"/>
              <a:buNone/>
              <a:defRPr/>
            </a:lvl9pPr>
          </a:lstStyle>
          <a:p/>
        </p:txBody>
      </p:sp>
      <p:sp>
        <p:nvSpPr>
          <p:cNvPr id="70" name="Google Shape;70;p20"/>
          <p:cNvSpPr txBox="1"/>
          <p:nvPr>
            <p:ph idx="1" type="body"/>
          </p:nvPr>
        </p:nvSpPr>
        <p:spPr>
          <a:xfrm>
            <a:off x="993989" y="1101603"/>
            <a:ext cx="7713300" cy="3601200"/>
          </a:xfrm>
          <a:prstGeom prst="rect">
            <a:avLst/>
          </a:prstGeom>
          <a:noFill/>
          <a:ln>
            <a:noFill/>
          </a:ln>
        </p:spPr>
        <p:txBody>
          <a:bodyPr anchorCtr="0" anchor="t" bIns="83525" lIns="83525" spcFirstLastPara="1" rIns="83525" wrap="square" tIns="83525">
            <a:noAutofit/>
          </a:bodyPr>
          <a:lstStyle>
            <a:lvl1pPr indent="-400050" lvl="0" marL="457200" rtl="0" algn="l">
              <a:spcBef>
                <a:spcPts val="400"/>
              </a:spcBef>
              <a:spcAft>
                <a:spcPts val="0"/>
              </a:spcAft>
              <a:buClr>
                <a:srgbClr val="C6DD62"/>
              </a:buClr>
              <a:buSzPts val="2700"/>
              <a:buFont typeface="Arial"/>
              <a:buChar char="•"/>
              <a:defRPr/>
            </a:lvl1pPr>
            <a:lvl2pPr indent="-368300" lvl="1" marL="914400" rtl="0" algn="l">
              <a:spcBef>
                <a:spcPts val="300"/>
              </a:spcBef>
              <a:spcAft>
                <a:spcPts val="0"/>
              </a:spcAft>
              <a:buClr>
                <a:srgbClr val="C6DD62"/>
              </a:buClr>
              <a:buSzPts val="2200"/>
              <a:buFont typeface="Arial"/>
              <a:buChar char="–"/>
              <a:defRPr/>
            </a:lvl2pPr>
            <a:lvl3pPr indent="-368300" lvl="2" marL="1371600" rtl="0" algn="l">
              <a:spcBef>
                <a:spcPts val="300"/>
              </a:spcBef>
              <a:spcAft>
                <a:spcPts val="0"/>
              </a:spcAft>
              <a:buClr>
                <a:srgbClr val="C6DD62"/>
              </a:buClr>
              <a:buSzPts val="2200"/>
              <a:buFont typeface="Arial"/>
              <a:buChar char="•"/>
              <a:defRPr/>
            </a:lvl3pPr>
            <a:lvl4pPr indent="-330200" lvl="3" marL="1828800" rtl="0" algn="l">
              <a:spcBef>
                <a:spcPts val="300"/>
              </a:spcBef>
              <a:spcAft>
                <a:spcPts val="0"/>
              </a:spcAft>
              <a:buClr>
                <a:srgbClr val="C6DD62"/>
              </a:buClr>
              <a:buSzPts val="1600"/>
              <a:buFont typeface="Arial"/>
              <a:buChar char="–"/>
              <a:defRPr/>
            </a:lvl4pPr>
            <a:lvl5pPr indent="-330200" lvl="4" marL="2286000" rtl="0" algn="l">
              <a:spcBef>
                <a:spcPts val="200"/>
              </a:spcBef>
              <a:spcAft>
                <a:spcPts val="0"/>
              </a:spcAft>
              <a:buClr>
                <a:srgbClr val="C6DD62"/>
              </a:buClr>
              <a:buSzPts val="1600"/>
              <a:buFont typeface="Arial"/>
              <a:buChar char="»"/>
              <a:defRPr/>
            </a:lvl5pPr>
            <a:lvl6pPr indent="-330200" lvl="5" marL="2743200" rtl="0" algn="l">
              <a:spcBef>
                <a:spcPts val="200"/>
              </a:spcBef>
              <a:spcAft>
                <a:spcPts val="0"/>
              </a:spcAft>
              <a:buClr>
                <a:srgbClr val="C6DD62"/>
              </a:buClr>
              <a:buSzPts val="1600"/>
              <a:buFont typeface="Arial"/>
              <a:buChar char="»"/>
              <a:defRPr/>
            </a:lvl6pPr>
            <a:lvl7pPr indent="-330200" lvl="6" marL="3200400" rtl="0" algn="l">
              <a:spcBef>
                <a:spcPts val="200"/>
              </a:spcBef>
              <a:spcAft>
                <a:spcPts val="0"/>
              </a:spcAft>
              <a:buClr>
                <a:srgbClr val="C6DD62"/>
              </a:buClr>
              <a:buSzPts val="1600"/>
              <a:buFont typeface="Arial"/>
              <a:buChar char="»"/>
              <a:defRPr/>
            </a:lvl7pPr>
            <a:lvl8pPr indent="-330200" lvl="7" marL="3657600" rtl="0" algn="l">
              <a:spcBef>
                <a:spcPts val="200"/>
              </a:spcBef>
              <a:spcAft>
                <a:spcPts val="0"/>
              </a:spcAft>
              <a:buClr>
                <a:srgbClr val="C6DD62"/>
              </a:buClr>
              <a:buSzPts val="1600"/>
              <a:buFont typeface="Arial"/>
              <a:buChar char="»"/>
              <a:defRPr/>
            </a:lvl8pPr>
            <a:lvl9pPr indent="-330200" lvl="8" marL="4114800" rtl="0" algn="l">
              <a:spcBef>
                <a:spcPts val="200"/>
              </a:spcBef>
              <a:spcAft>
                <a:spcPts val="0"/>
              </a:spcAft>
              <a:buClr>
                <a:srgbClr val="C6DD62"/>
              </a:buClr>
              <a:buSzPts val="1600"/>
              <a:buFont typeface="Arial"/>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4" name="Shape 74"/>
        <p:cNvGrpSpPr/>
        <p:nvPr/>
      </p:nvGrpSpPr>
      <p:grpSpPr>
        <a:xfrm>
          <a:off x="0" y="0"/>
          <a:ext cx="0" cy="0"/>
          <a:chOff x="0" y="0"/>
          <a:chExt cx="0" cy="0"/>
        </a:xfrm>
      </p:grpSpPr>
      <p:sp>
        <p:nvSpPr>
          <p:cNvPr id="75" name="Google Shape;75;p22"/>
          <p:cNvSpPr txBox="1"/>
          <p:nvPr>
            <p:ph type="ctrTitle"/>
          </p:nvPr>
        </p:nvSpPr>
        <p:spPr>
          <a:xfrm>
            <a:off x="685800" y="2111123"/>
            <a:ext cx="7772400" cy="1546500"/>
          </a:xfrm>
          <a:prstGeom prst="rect">
            <a:avLst/>
          </a:prstGeom>
          <a:noFill/>
          <a:ln>
            <a:noFill/>
          </a:ln>
        </p:spPr>
        <p:txBody>
          <a:bodyPr anchorCtr="0" anchor="b" bIns="91425" lIns="91425" spcFirstLastPara="1" rIns="91425" wrap="square" tIns="91425">
            <a:noAutofit/>
          </a:bodyPr>
          <a:lstStyle>
            <a:lvl1pPr indent="304800" lvl="0" marL="0" marR="0" rtl="0" algn="ctr">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1pPr>
            <a:lvl2pPr indent="304800" lvl="1" marL="0" marR="0" rtl="0" algn="ctr">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2pPr>
            <a:lvl3pPr indent="304800" lvl="2"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3pPr>
            <a:lvl4pPr indent="304800" lvl="3"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4pPr>
            <a:lvl5pPr indent="304800" lvl="4"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5pPr>
            <a:lvl6pPr indent="304800" lvl="5"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6pPr>
            <a:lvl7pPr indent="304800" lvl="6"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7pPr>
            <a:lvl8pPr indent="304800" lvl="7"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8pPr>
            <a:lvl9pPr indent="304800" lvl="8"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9pPr>
          </a:lstStyle>
          <a:p/>
        </p:txBody>
      </p:sp>
      <p:sp>
        <p:nvSpPr>
          <p:cNvPr id="76" name="Google Shape;76;p22"/>
          <p:cNvSpPr txBox="1"/>
          <p:nvPr>
            <p:ph idx="1" type="subTitle"/>
          </p:nvPr>
        </p:nvSpPr>
        <p:spPr>
          <a:xfrm>
            <a:off x="685800" y="3786737"/>
            <a:ext cx="7772400" cy="1046400"/>
          </a:xfrm>
          <a:prstGeom prst="rect">
            <a:avLst/>
          </a:prstGeom>
          <a:noFill/>
          <a:ln>
            <a:noFill/>
          </a:ln>
        </p:spPr>
        <p:txBody>
          <a:bodyPr anchorCtr="0" anchor="t" bIns="91425" lIns="91425" spcFirstLastPara="1" rIns="91425" wrap="square" tIns="91425">
            <a:noAutofit/>
          </a:bodyPr>
          <a:lstStyle>
            <a:lvl1pPr indent="190500" lvl="0"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1pPr>
            <a:lvl2pPr indent="190500" lvl="1"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2pPr>
            <a:lvl3pPr indent="190500" lvl="2"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3pPr>
            <a:lvl4pPr indent="190500" lvl="3"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4pPr>
            <a:lvl5pPr indent="190500" lvl="4"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5pPr>
            <a:lvl6pPr indent="190500" lvl="5"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6pPr>
            <a:lvl7pPr indent="190500" lvl="6"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7pPr>
            <a:lvl8pPr indent="190500" lvl="7"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8pPr>
            <a:lvl9pPr indent="190500" lvl="8"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7" name="Shape 77"/>
        <p:cNvGrpSpPr/>
        <p:nvPr/>
      </p:nvGrpSpPr>
      <p:grpSpPr>
        <a:xfrm>
          <a:off x="0" y="0"/>
          <a:ext cx="0" cy="0"/>
          <a:chOff x="0" y="0"/>
          <a:chExt cx="0" cy="0"/>
        </a:xfrm>
      </p:grpSpPr>
      <p:sp>
        <p:nvSpPr>
          <p:cNvPr id="78" name="Google Shape;78;p23"/>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
        <p:nvSpPr>
          <p:cNvPr id="79" name="Google Shape;79;p23"/>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0" name="Shape 80"/>
        <p:cNvGrpSpPr/>
        <p:nvPr/>
      </p:nvGrpSpPr>
      <p:grpSpPr>
        <a:xfrm>
          <a:off x="0" y="0"/>
          <a:ext cx="0" cy="0"/>
          <a:chOff x="0" y="0"/>
          <a:chExt cx="0" cy="0"/>
        </a:xfrm>
      </p:grpSpPr>
      <p:sp>
        <p:nvSpPr>
          <p:cNvPr id="81" name="Google Shape;81;p24"/>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
        <p:nvSpPr>
          <p:cNvPr id="82" name="Google Shape;82;p24"/>
          <p:cNvSpPr txBox="1"/>
          <p:nvPr>
            <p:ph idx="1" type="body"/>
          </p:nvPr>
        </p:nvSpPr>
        <p:spPr>
          <a:xfrm>
            <a:off x="457200" y="1600200"/>
            <a:ext cx="39945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
        <p:nvSpPr>
          <p:cNvPr id="83" name="Google Shape;83;p24"/>
          <p:cNvSpPr txBox="1"/>
          <p:nvPr>
            <p:ph idx="2" type="body"/>
          </p:nvPr>
        </p:nvSpPr>
        <p:spPr>
          <a:xfrm>
            <a:off x="4692273" y="1600200"/>
            <a:ext cx="39945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4" name="Shape 84"/>
        <p:cNvGrpSpPr/>
        <p:nvPr/>
      </p:nvGrpSpPr>
      <p:grpSpPr>
        <a:xfrm>
          <a:off x="0" y="0"/>
          <a:ext cx="0" cy="0"/>
          <a:chOff x="0" y="0"/>
          <a:chExt cx="0" cy="0"/>
        </a:xfrm>
      </p:grpSpPr>
      <p:sp>
        <p:nvSpPr>
          <p:cNvPr id="85" name="Google Shape;85;p25"/>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6"/>
          <p:cNvSpPr txBox="1"/>
          <p:nvPr>
            <p:ph idx="1" type="body"/>
          </p:nvPr>
        </p:nvSpPr>
        <p:spPr>
          <a:xfrm>
            <a:off x="457200" y="5875078"/>
            <a:ext cx="8229600" cy="692700"/>
          </a:xfrm>
          <a:prstGeom prst="rect">
            <a:avLst/>
          </a:prstGeom>
          <a:noFill/>
          <a:ln>
            <a:noFill/>
          </a:ln>
        </p:spPr>
        <p:txBody>
          <a:bodyPr anchorCtr="0" anchor="t" bIns="91425" lIns="91425" spcFirstLastPara="1" rIns="91425" wrap="square" tIns="91425">
            <a:noAutofit/>
          </a:bodyPr>
          <a:lstStyle>
            <a:lvl1pPr indent="-317500" lvl="0" marL="457200" rtl="0" algn="ctr">
              <a:lnSpc>
                <a:spcPct val="100000"/>
              </a:lnSpc>
              <a:spcBef>
                <a:spcPts val="360"/>
              </a:spcBef>
              <a:spcAft>
                <a:spcPts val="0"/>
              </a:spcAft>
              <a:buClr>
                <a:schemeClr val="dk1"/>
              </a:buClr>
              <a:buSzPts val="1400"/>
              <a:buFont typeface="Arial"/>
              <a:buChar char="●"/>
              <a:defRPr sz="1800">
                <a:solidFill>
                  <a:schemeClr val="dk1"/>
                </a:solidFill>
              </a:defRPr>
            </a:lvl1pPr>
            <a:lvl2pPr indent="-317500" lvl="1" marL="914400" rtl="0" algn="ctr">
              <a:lnSpc>
                <a:spcPct val="100000"/>
              </a:lnSpc>
              <a:spcBef>
                <a:spcPts val="0"/>
              </a:spcBef>
              <a:spcAft>
                <a:spcPts val="0"/>
              </a:spcAft>
              <a:buClr>
                <a:schemeClr val="dk1"/>
              </a:buClr>
              <a:buSzPts val="1400"/>
              <a:buFont typeface="Arial"/>
              <a:buChar char="○"/>
              <a:defRPr sz="1800">
                <a:solidFill>
                  <a:schemeClr val="dk1"/>
                </a:solidFill>
              </a:defRPr>
            </a:lvl2pPr>
            <a:lvl3pPr indent="-317500" lvl="2" marL="1371600" rtl="0" algn="ctr">
              <a:lnSpc>
                <a:spcPct val="100000"/>
              </a:lnSpc>
              <a:spcBef>
                <a:spcPts val="0"/>
              </a:spcBef>
              <a:spcAft>
                <a:spcPts val="0"/>
              </a:spcAft>
              <a:buClr>
                <a:schemeClr val="dk1"/>
              </a:buClr>
              <a:buSzPts val="1400"/>
              <a:buFont typeface="Arial"/>
              <a:buChar char="■"/>
              <a:defRPr sz="1800">
                <a:solidFill>
                  <a:schemeClr val="dk1"/>
                </a:solidFill>
              </a:defRPr>
            </a:lvl3pPr>
            <a:lvl4pPr indent="-317500" lvl="3" marL="1828800" rtl="0" algn="ctr">
              <a:lnSpc>
                <a:spcPct val="100000"/>
              </a:lnSpc>
              <a:spcBef>
                <a:spcPts val="0"/>
              </a:spcBef>
              <a:spcAft>
                <a:spcPts val="0"/>
              </a:spcAft>
              <a:buClr>
                <a:schemeClr val="dk1"/>
              </a:buClr>
              <a:buSzPts val="1400"/>
              <a:buFont typeface="Arial"/>
              <a:buChar char="●"/>
              <a:defRPr sz="1800">
                <a:solidFill>
                  <a:schemeClr val="dk1"/>
                </a:solidFill>
              </a:defRPr>
            </a:lvl4pPr>
            <a:lvl5pPr indent="-317500" lvl="4" marL="2286000" rtl="0" algn="ctr">
              <a:lnSpc>
                <a:spcPct val="100000"/>
              </a:lnSpc>
              <a:spcBef>
                <a:spcPts val="0"/>
              </a:spcBef>
              <a:spcAft>
                <a:spcPts val="0"/>
              </a:spcAft>
              <a:buClr>
                <a:schemeClr val="dk1"/>
              </a:buClr>
              <a:buSzPts val="1400"/>
              <a:buFont typeface="Arial"/>
              <a:buChar char="○"/>
              <a:defRPr sz="1800">
                <a:solidFill>
                  <a:schemeClr val="dk1"/>
                </a:solidFill>
              </a:defRPr>
            </a:lvl5pPr>
            <a:lvl6pPr indent="-317500" lvl="5" marL="2743200" rtl="0" algn="ctr">
              <a:lnSpc>
                <a:spcPct val="100000"/>
              </a:lnSpc>
              <a:spcBef>
                <a:spcPts val="0"/>
              </a:spcBef>
              <a:spcAft>
                <a:spcPts val="0"/>
              </a:spcAft>
              <a:buClr>
                <a:schemeClr val="dk1"/>
              </a:buClr>
              <a:buSzPts val="1400"/>
              <a:buFont typeface="Arial"/>
              <a:buChar char="■"/>
              <a:defRPr sz="1800">
                <a:solidFill>
                  <a:schemeClr val="dk1"/>
                </a:solidFill>
              </a:defRPr>
            </a:lvl6pPr>
            <a:lvl7pPr indent="-317500" lvl="6" marL="3200400" rtl="0" algn="ctr">
              <a:lnSpc>
                <a:spcPct val="100000"/>
              </a:lnSpc>
              <a:spcBef>
                <a:spcPts val="0"/>
              </a:spcBef>
              <a:spcAft>
                <a:spcPts val="0"/>
              </a:spcAft>
              <a:buClr>
                <a:schemeClr val="dk1"/>
              </a:buClr>
              <a:buSzPts val="1400"/>
              <a:buFont typeface="Arial"/>
              <a:buChar char="●"/>
              <a:defRPr sz="1800">
                <a:solidFill>
                  <a:schemeClr val="dk1"/>
                </a:solidFill>
              </a:defRPr>
            </a:lvl7pPr>
            <a:lvl8pPr indent="-317500" lvl="7" marL="3657600" rtl="0" algn="ctr">
              <a:lnSpc>
                <a:spcPct val="100000"/>
              </a:lnSpc>
              <a:spcBef>
                <a:spcPts val="0"/>
              </a:spcBef>
              <a:spcAft>
                <a:spcPts val="0"/>
              </a:spcAft>
              <a:buClr>
                <a:schemeClr val="dk1"/>
              </a:buClr>
              <a:buSzPts val="1400"/>
              <a:buFont typeface="Arial"/>
              <a:buChar char="○"/>
              <a:defRPr sz="1800">
                <a:solidFill>
                  <a:schemeClr val="dk1"/>
                </a:solidFill>
              </a:defRPr>
            </a:lvl8pPr>
            <a:lvl9pPr indent="-317500" lvl="8" marL="4114800" rtl="0" algn="ctr">
              <a:lnSpc>
                <a:spcPct val="100000"/>
              </a:lnSpc>
              <a:spcBef>
                <a:spcPts val="0"/>
              </a:spcBef>
              <a:spcAft>
                <a:spcPts val="0"/>
              </a:spcAft>
              <a:buClr>
                <a:schemeClr val="dk1"/>
              </a:buClr>
              <a:buSzPts val="1400"/>
              <a:buFont typeface="Arial"/>
              <a:buChar char="■"/>
              <a:defRPr sz="18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8" name="Shape 8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89" name="Shape 89"/>
        <p:cNvGrpSpPr/>
        <p:nvPr/>
      </p:nvGrpSpPr>
      <p:grpSpPr>
        <a:xfrm>
          <a:off x="0" y="0"/>
          <a:ext cx="0" cy="0"/>
          <a:chOff x="0" y="0"/>
          <a:chExt cx="0" cy="0"/>
        </a:xfrm>
      </p:grpSpPr>
      <p:sp>
        <p:nvSpPr>
          <p:cNvPr id="90" name="Google Shape;90;p28"/>
          <p:cNvSpPr txBox="1"/>
          <p:nvPr>
            <p:ph type="title"/>
          </p:nvPr>
        </p:nvSpPr>
        <p:spPr>
          <a:xfrm>
            <a:off x="457200" y="69850"/>
            <a:ext cx="8229600" cy="1130400"/>
          </a:xfrm>
          <a:prstGeom prst="rect">
            <a:avLst/>
          </a:prstGeom>
          <a:noFill/>
          <a:ln>
            <a:noFill/>
          </a:ln>
        </p:spPr>
        <p:txBody>
          <a:bodyPr anchorCtr="0" anchor="ctr" bIns="91425" lIns="91425" spcFirstLastPara="1" rIns="91425" wrap="square" tIns="91425">
            <a:noAutofit/>
          </a:bodyPr>
          <a:lstStyle>
            <a:lvl1pPr lvl="0" marL="39687" rtl="0" algn="ctr">
              <a:spcBef>
                <a:spcPts val="0"/>
              </a:spcBef>
              <a:spcAft>
                <a:spcPts val="0"/>
              </a:spcAft>
              <a:buSzPts val="1400"/>
              <a:buNone/>
              <a:defRPr sz="4400">
                <a:solidFill>
                  <a:schemeClr val="dk1"/>
                </a:solidFill>
              </a:defRPr>
            </a:lvl1pPr>
            <a:lvl2pPr lvl="1" marL="39687" rtl="0" algn="ctr">
              <a:spcBef>
                <a:spcPts val="0"/>
              </a:spcBef>
              <a:spcAft>
                <a:spcPts val="0"/>
              </a:spcAft>
              <a:buSzPts val="1400"/>
              <a:buNone/>
              <a:defRPr sz="4400">
                <a:solidFill>
                  <a:schemeClr val="dk1"/>
                </a:solidFill>
              </a:defRPr>
            </a:lvl2pPr>
            <a:lvl3pPr lvl="2" marL="39687" rtl="0" algn="ctr">
              <a:spcBef>
                <a:spcPts val="0"/>
              </a:spcBef>
              <a:spcAft>
                <a:spcPts val="0"/>
              </a:spcAft>
              <a:buSzPts val="1400"/>
              <a:buNone/>
              <a:defRPr sz="4400">
                <a:solidFill>
                  <a:schemeClr val="dk1"/>
                </a:solidFill>
              </a:defRPr>
            </a:lvl3pPr>
            <a:lvl4pPr lvl="3" marL="39687" rtl="0" algn="ctr">
              <a:spcBef>
                <a:spcPts val="0"/>
              </a:spcBef>
              <a:spcAft>
                <a:spcPts val="0"/>
              </a:spcAft>
              <a:buSzPts val="1400"/>
              <a:buNone/>
              <a:defRPr sz="4400">
                <a:solidFill>
                  <a:schemeClr val="dk1"/>
                </a:solidFill>
              </a:defRPr>
            </a:lvl4pPr>
            <a:lvl5pPr lvl="4" marL="39687" rtl="0" algn="ctr">
              <a:spcBef>
                <a:spcPts val="0"/>
              </a:spcBef>
              <a:spcAft>
                <a:spcPts val="0"/>
              </a:spcAft>
              <a:buSzPts val="1400"/>
              <a:buNone/>
              <a:defRPr sz="4400">
                <a:solidFill>
                  <a:schemeClr val="dk1"/>
                </a:solidFill>
              </a:defRPr>
            </a:lvl5pPr>
            <a:lvl6pPr lvl="5" marL="496887" rtl="0" algn="ctr">
              <a:spcBef>
                <a:spcPts val="0"/>
              </a:spcBef>
              <a:spcAft>
                <a:spcPts val="0"/>
              </a:spcAft>
              <a:buSzPts val="1400"/>
              <a:buNone/>
              <a:defRPr sz="4400">
                <a:solidFill>
                  <a:schemeClr val="dk1"/>
                </a:solidFill>
              </a:defRPr>
            </a:lvl6pPr>
            <a:lvl7pPr lvl="6" marL="954087" rtl="0" algn="ctr">
              <a:spcBef>
                <a:spcPts val="0"/>
              </a:spcBef>
              <a:spcAft>
                <a:spcPts val="0"/>
              </a:spcAft>
              <a:buSzPts val="1400"/>
              <a:buNone/>
              <a:defRPr sz="4400">
                <a:solidFill>
                  <a:schemeClr val="dk1"/>
                </a:solidFill>
              </a:defRPr>
            </a:lvl7pPr>
            <a:lvl8pPr lvl="7" marL="1411287" rtl="0" algn="ctr">
              <a:spcBef>
                <a:spcPts val="0"/>
              </a:spcBef>
              <a:spcAft>
                <a:spcPts val="0"/>
              </a:spcAft>
              <a:buSzPts val="1400"/>
              <a:buNone/>
              <a:defRPr sz="4400">
                <a:solidFill>
                  <a:schemeClr val="dk1"/>
                </a:solidFill>
              </a:defRPr>
            </a:lvl8pPr>
            <a:lvl9pPr lvl="8" marL="1868487" rtl="0" algn="ctr">
              <a:spcBef>
                <a:spcPts val="0"/>
              </a:spcBef>
              <a:spcAft>
                <a:spcPts val="0"/>
              </a:spcAft>
              <a:buSzPts val="1400"/>
              <a:buNone/>
              <a:defRPr sz="4400">
                <a:solidFill>
                  <a:schemeClr val="dk1"/>
                </a:solidFill>
              </a:defRPr>
            </a:lvl9pPr>
          </a:lstStyle>
          <a:p/>
        </p:txBody>
      </p:sp>
      <p:sp>
        <p:nvSpPr>
          <p:cNvPr id="91" name="Google Shape;91;p28"/>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317500" lvl="0" marL="457200" rtl="0" algn="l">
              <a:spcBef>
                <a:spcPts val="800"/>
              </a:spcBef>
              <a:spcAft>
                <a:spcPts val="0"/>
              </a:spcAft>
              <a:buClr>
                <a:srgbClr val="000000"/>
              </a:buClr>
              <a:buSzPts val="1400"/>
              <a:buFont typeface="Arial"/>
              <a:buChar char="●"/>
              <a:defRPr sz="3200">
                <a:solidFill>
                  <a:schemeClr val="dk1"/>
                </a:solidFill>
              </a:defRPr>
            </a:lvl1pPr>
            <a:lvl2pPr indent="-317500" lvl="1" marL="914400" rtl="0" algn="l">
              <a:spcBef>
                <a:spcPts val="0"/>
              </a:spcBef>
              <a:spcAft>
                <a:spcPts val="0"/>
              </a:spcAft>
              <a:buClr>
                <a:srgbClr val="000000"/>
              </a:buClr>
              <a:buSzPts val="1400"/>
              <a:buFont typeface="Arial"/>
              <a:buChar char="●"/>
              <a:defRPr sz="2800">
                <a:solidFill>
                  <a:schemeClr val="dk1"/>
                </a:solidFill>
              </a:defRPr>
            </a:lvl2pPr>
            <a:lvl3pPr indent="-317500" lvl="2" marL="1371600" rtl="0" algn="l">
              <a:spcBef>
                <a:spcPts val="0"/>
              </a:spcBef>
              <a:spcAft>
                <a:spcPts val="0"/>
              </a:spcAft>
              <a:buClr>
                <a:srgbClr val="000000"/>
              </a:buClr>
              <a:buSzPts val="1400"/>
              <a:buFont typeface="Arial"/>
              <a:buChar char="●"/>
              <a:defRPr sz="2400">
                <a:solidFill>
                  <a:schemeClr val="dk1"/>
                </a:solidFill>
              </a:defRPr>
            </a:lvl3pPr>
            <a:lvl4pPr indent="-317500" lvl="3" marL="1828800" rtl="0" algn="l">
              <a:spcBef>
                <a:spcPts val="0"/>
              </a:spcBef>
              <a:spcAft>
                <a:spcPts val="0"/>
              </a:spcAft>
              <a:buClr>
                <a:srgbClr val="000000"/>
              </a:buClr>
              <a:buSzPts val="1400"/>
              <a:buFont typeface="Arial"/>
              <a:buChar char="●"/>
              <a:defRPr sz="2000">
                <a:solidFill>
                  <a:schemeClr val="dk1"/>
                </a:solidFill>
              </a:defRPr>
            </a:lvl4pPr>
            <a:lvl5pPr indent="-317500" lvl="4" marL="2286000" rtl="0" algn="l">
              <a:spcBef>
                <a:spcPts val="0"/>
              </a:spcBef>
              <a:spcAft>
                <a:spcPts val="0"/>
              </a:spcAft>
              <a:buClr>
                <a:srgbClr val="000000"/>
              </a:buClr>
              <a:buSzPts val="1400"/>
              <a:buFont typeface="Arial"/>
              <a:buChar char="●"/>
              <a:defRPr sz="2000">
                <a:solidFill>
                  <a:schemeClr val="dk1"/>
                </a:solidFill>
              </a:defRPr>
            </a:lvl5pPr>
            <a:lvl6pPr indent="-317500" lvl="5" marL="2743200" rtl="0" algn="l">
              <a:spcBef>
                <a:spcPts val="0"/>
              </a:spcBef>
              <a:spcAft>
                <a:spcPts val="0"/>
              </a:spcAft>
              <a:buClr>
                <a:srgbClr val="000000"/>
              </a:buClr>
              <a:buSzPts val="1400"/>
              <a:buFont typeface="Arial"/>
              <a:buChar char="●"/>
              <a:defRPr sz="2000">
                <a:solidFill>
                  <a:schemeClr val="dk1"/>
                </a:solidFill>
              </a:defRPr>
            </a:lvl6pPr>
            <a:lvl7pPr indent="-317500" lvl="6" marL="3200400" rtl="0" algn="l">
              <a:spcBef>
                <a:spcPts val="0"/>
              </a:spcBef>
              <a:spcAft>
                <a:spcPts val="0"/>
              </a:spcAft>
              <a:buClr>
                <a:srgbClr val="000000"/>
              </a:buClr>
              <a:buSzPts val="1400"/>
              <a:buFont typeface="Arial"/>
              <a:buChar char="●"/>
              <a:defRPr sz="2000">
                <a:solidFill>
                  <a:schemeClr val="dk1"/>
                </a:solidFill>
              </a:defRPr>
            </a:lvl7pPr>
            <a:lvl8pPr indent="-317500" lvl="7" marL="3657600" rtl="0" algn="l">
              <a:spcBef>
                <a:spcPts val="0"/>
              </a:spcBef>
              <a:spcAft>
                <a:spcPts val="0"/>
              </a:spcAft>
              <a:buClr>
                <a:srgbClr val="000000"/>
              </a:buClr>
              <a:buSzPts val="1400"/>
              <a:buFont typeface="Arial"/>
              <a:buChar char="●"/>
              <a:defRPr sz="2000">
                <a:solidFill>
                  <a:schemeClr val="dk1"/>
                </a:solidFill>
              </a:defRPr>
            </a:lvl8pPr>
            <a:lvl9pPr indent="-317500" lvl="8" marL="4114800" rtl="0" algn="l">
              <a:spcBef>
                <a:spcPts val="0"/>
              </a:spcBef>
              <a:spcAft>
                <a:spcPts val="0"/>
              </a:spcAft>
              <a:buClr>
                <a:srgbClr val="000000"/>
              </a:buClr>
              <a:buSzPts val="1400"/>
              <a:buFont typeface="Arial"/>
              <a:buChar char="●"/>
              <a:defRPr sz="2000">
                <a:solidFill>
                  <a:schemeClr val="dk1"/>
                </a:solidFill>
              </a:defRPr>
            </a:lvl9pPr>
          </a:lstStyle>
          <a:p/>
        </p:txBody>
      </p:sp>
      <p:sp>
        <p:nvSpPr>
          <p:cNvPr id="92" name="Google Shape;92;p28"/>
          <p:cNvSpPr txBox="1"/>
          <p:nvPr>
            <p:ph idx="12" type="sldNum"/>
          </p:nvPr>
        </p:nvSpPr>
        <p:spPr>
          <a:xfrm>
            <a:off x="7466013" y="4757737"/>
            <a:ext cx="306300" cy="29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ctr">
              <a:spcBef>
                <a:spcPts val="0"/>
              </a:spcBef>
              <a:spcAft>
                <a:spcPts val="0"/>
              </a:spcAft>
              <a:buClr>
                <a:srgbClr val="898989"/>
              </a:buClr>
              <a:buSzPts val="1400"/>
              <a:buFont typeface="Arial"/>
              <a:buNone/>
            </a:pPr>
            <a:r>
              <a:t/>
            </a:r>
            <a:endParaRPr/>
          </a:p>
          <a:p>
            <a:pPr indent="0" lvl="1" marL="457200" rtl="0" algn="l">
              <a:spcBef>
                <a:spcPts val="0"/>
              </a:spcBef>
              <a:spcAft>
                <a:spcPts val="0"/>
              </a:spcAft>
              <a:buClr>
                <a:schemeClr val="dk1"/>
              </a:buClr>
              <a:buSzPts val="1400"/>
              <a:buFont typeface="Arial"/>
              <a:buNone/>
            </a:pPr>
            <a:r>
              <a:t/>
            </a:r>
            <a:endParaRPr sz="1800">
              <a:solidFill>
                <a:schemeClr val="dk1"/>
              </a:solidFill>
            </a:endParaRPr>
          </a:p>
          <a:p>
            <a:pPr indent="0" lvl="2" marL="914400" rtl="0" algn="l">
              <a:spcBef>
                <a:spcPts val="0"/>
              </a:spcBef>
              <a:spcAft>
                <a:spcPts val="0"/>
              </a:spcAft>
              <a:buClr>
                <a:schemeClr val="dk1"/>
              </a:buClr>
              <a:buSzPts val="1400"/>
              <a:buFont typeface="Arial"/>
              <a:buNone/>
            </a:pPr>
            <a:r>
              <a:t/>
            </a:r>
            <a:endParaRPr sz="1800">
              <a:solidFill>
                <a:schemeClr val="dk1"/>
              </a:solidFill>
            </a:endParaRPr>
          </a:p>
          <a:p>
            <a:pPr indent="0" lvl="3" marL="1371600" rtl="0" algn="l">
              <a:spcBef>
                <a:spcPts val="0"/>
              </a:spcBef>
              <a:spcAft>
                <a:spcPts val="0"/>
              </a:spcAft>
              <a:buClr>
                <a:schemeClr val="dk1"/>
              </a:buClr>
              <a:buSzPts val="1400"/>
              <a:buFont typeface="Arial"/>
              <a:buNone/>
            </a:pPr>
            <a:r>
              <a:t/>
            </a:r>
            <a:endParaRPr sz="1800">
              <a:solidFill>
                <a:schemeClr val="dk1"/>
              </a:solidFill>
            </a:endParaRPr>
          </a:p>
          <a:p>
            <a:pPr indent="0" lvl="4" marL="1828800" rtl="0" algn="l">
              <a:spcBef>
                <a:spcPts val="0"/>
              </a:spcBef>
              <a:spcAft>
                <a:spcPts val="0"/>
              </a:spcAft>
              <a:buClr>
                <a:schemeClr val="dk1"/>
              </a:buClr>
              <a:buSzPts val="1400"/>
              <a:buFont typeface="Arial"/>
              <a:buNone/>
            </a:pPr>
            <a:r>
              <a:t/>
            </a:r>
            <a:endParaRPr sz="1800">
              <a:solidFill>
                <a:schemeClr val="dk1"/>
              </a:solidFill>
            </a:endParaRPr>
          </a:p>
          <a:p>
            <a:pPr indent="0" lvl="5" marL="2286000" rtl="0" algn="l">
              <a:spcBef>
                <a:spcPts val="0"/>
              </a:spcBef>
              <a:spcAft>
                <a:spcPts val="0"/>
              </a:spcAft>
              <a:buClr>
                <a:schemeClr val="dk1"/>
              </a:buClr>
              <a:buSzPts val="1400"/>
              <a:buFont typeface="Arial"/>
              <a:buNone/>
            </a:pPr>
            <a:r>
              <a:t/>
            </a:r>
            <a:endParaRPr sz="1800">
              <a:solidFill>
                <a:schemeClr val="dk1"/>
              </a:solidFill>
            </a:endParaRPr>
          </a:p>
          <a:p>
            <a:pPr indent="0" lvl="6" marL="2743200" rtl="0" algn="l">
              <a:spcBef>
                <a:spcPts val="0"/>
              </a:spcBef>
              <a:spcAft>
                <a:spcPts val="0"/>
              </a:spcAft>
              <a:buClr>
                <a:schemeClr val="dk1"/>
              </a:buClr>
              <a:buSzPts val="1400"/>
              <a:buFont typeface="Arial"/>
              <a:buNone/>
            </a:pPr>
            <a:r>
              <a:t/>
            </a:r>
            <a:endParaRPr sz="1800">
              <a:solidFill>
                <a:schemeClr val="dk1"/>
              </a:solidFill>
            </a:endParaRPr>
          </a:p>
          <a:p>
            <a:pPr indent="0" lvl="7" marL="3200400" rtl="0" algn="l">
              <a:spcBef>
                <a:spcPts val="0"/>
              </a:spcBef>
              <a:spcAft>
                <a:spcPts val="0"/>
              </a:spcAft>
              <a:buClr>
                <a:schemeClr val="dk1"/>
              </a:buClr>
              <a:buSzPts val="1400"/>
              <a:buFont typeface="Arial"/>
              <a:buNone/>
            </a:pPr>
            <a:r>
              <a:t/>
            </a:r>
            <a:endParaRPr sz="1800">
              <a:solidFill>
                <a:schemeClr val="dk1"/>
              </a:solidFill>
            </a:endParaRPr>
          </a:p>
          <a:p>
            <a:pPr indent="0" lvl="8" marL="3657600" rtl="0" algn="l">
              <a:spcBef>
                <a:spcPts val="0"/>
              </a:spcBef>
              <a:spcAft>
                <a:spcPts val="0"/>
              </a:spcAft>
              <a:buClr>
                <a:schemeClr val="dk1"/>
              </a:buClr>
              <a:buSzPts val="1400"/>
              <a:buFont typeface="Arial"/>
              <a:buNone/>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nd Content">
  <p:cSld name="3_Title and Content">
    <p:spTree>
      <p:nvGrpSpPr>
        <p:cNvPr id="93" name="Shape 93"/>
        <p:cNvGrpSpPr/>
        <p:nvPr/>
      </p:nvGrpSpPr>
      <p:grpSpPr>
        <a:xfrm>
          <a:off x="0" y="0"/>
          <a:ext cx="0" cy="0"/>
          <a:chOff x="0" y="0"/>
          <a:chExt cx="0" cy="0"/>
        </a:xfrm>
      </p:grpSpPr>
      <p:sp>
        <p:nvSpPr>
          <p:cNvPr id="94" name="Google Shape;94;p29"/>
          <p:cNvSpPr/>
          <p:nvPr/>
        </p:nvSpPr>
        <p:spPr>
          <a:xfrm>
            <a:off x="251521" y="123479"/>
            <a:ext cx="8658900" cy="4680600"/>
          </a:xfrm>
          <a:prstGeom prst="roundRect">
            <a:avLst>
              <a:gd fmla="val 2078" name="adj"/>
            </a:avLst>
          </a:prstGeom>
          <a:solidFill>
            <a:schemeClr val="lt1">
              <a:alpha val="7569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5" name="Google Shape;95;p29"/>
          <p:cNvSpPr txBox="1"/>
          <p:nvPr>
            <p:ph type="title"/>
          </p:nvPr>
        </p:nvSpPr>
        <p:spPr>
          <a:xfrm>
            <a:off x="395538" y="150782"/>
            <a:ext cx="6919800" cy="530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 name="Google Shape;96;p29"/>
          <p:cNvSpPr txBox="1"/>
          <p:nvPr>
            <p:ph idx="1" type="body"/>
          </p:nvPr>
        </p:nvSpPr>
        <p:spPr>
          <a:xfrm>
            <a:off x="405258" y="987574"/>
            <a:ext cx="8343300" cy="36723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48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97" name="Google Shape;97;p29"/>
          <p:cNvSpPr txBox="1"/>
          <p:nvPr>
            <p:ph idx="11" type="ftr"/>
          </p:nvPr>
        </p:nvSpPr>
        <p:spPr>
          <a:xfrm>
            <a:off x="3131840" y="4789886"/>
            <a:ext cx="2897100" cy="353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100750" lvl="1" marL="456350" marR="0" rtl="0" algn="l">
              <a:spcBef>
                <a:spcPts val="0"/>
              </a:spcBef>
              <a:spcAft>
                <a:spcPts val="0"/>
              </a:spcAft>
              <a:buSzPts val="1400"/>
              <a:buChar char="○"/>
              <a:defRPr/>
            </a:lvl2pPr>
            <a:lvl3pPr indent="-99900" lvl="2" marL="912700" marR="0" rtl="0" algn="l">
              <a:spcBef>
                <a:spcPts val="0"/>
              </a:spcBef>
              <a:spcAft>
                <a:spcPts val="0"/>
              </a:spcAft>
              <a:buSzPts val="1400"/>
              <a:buChar char="■"/>
              <a:defRPr/>
            </a:lvl3pPr>
            <a:lvl4pPr indent="-99053" lvl="3" marL="1369053" marR="0" rtl="0" algn="l">
              <a:spcBef>
                <a:spcPts val="0"/>
              </a:spcBef>
              <a:spcAft>
                <a:spcPts val="0"/>
              </a:spcAft>
              <a:buSzPts val="1400"/>
              <a:buChar char="●"/>
              <a:defRPr/>
            </a:lvl4pPr>
            <a:lvl5pPr indent="-98206" lvl="4" marL="1825406" marR="0" rtl="0" algn="l">
              <a:spcBef>
                <a:spcPts val="0"/>
              </a:spcBef>
              <a:spcAft>
                <a:spcPts val="0"/>
              </a:spcAft>
              <a:buSzPts val="1400"/>
              <a:buChar char="○"/>
              <a:defRPr/>
            </a:lvl5pPr>
            <a:lvl6pPr indent="-97356" lvl="5" marL="2281756" marR="0" rtl="0" algn="l">
              <a:spcBef>
                <a:spcPts val="0"/>
              </a:spcBef>
              <a:spcAft>
                <a:spcPts val="0"/>
              </a:spcAft>
              <a:buSzPts val="1400"/>
              <a:buChar char="■"/>
              <a:defRPr/>
            </a:lvl6pPr>
            <a:lvl7pPr indent="-96508" lvl="6" marL="2738108" marR="0" rtl="0" algn="l">
              <a:spcBef>
                <a:spcPts val="0"/>
              </a:spcBef>
              <a:spcAft>
                <a:spcPts val="0"/>
              </a:spcAft>
              <a:buSzPts val="1400"/>
              <a:buChar char="●"/>
              <a:defRPr/>
            </a:lvl7pPr>
            <a:lvl8pPr indent="-95660" lvl="7" marL="3194460" marR="0" rtl="0" algn="l">
              <a:spcBef>
                <a:spcPts val="0"/>
              </a:spcBef>
              <a:spcAft>
                <a:spcPts val="0"/>
              </a:spcAft>
              <a:buSzPts val="1400"/>
              <a:buChar char="○"/>
              <a:defRPr/>
            </a:lvl8pPr>
            <a:lvl9pPr indent="-94809" lvl="8" marL="3650809" marR="0" rtl="0" algn="l">
              <a:spcBef>
                <a:spcPts val="0"/>
              </a:spcBef>
              <a:spcAft>
                <a:spcPts val="0"/>
              </a:spcAft>
              <a:buSzPts val="1400"/>
              <a:buChar char="■"/>
              <a:defRPr/>
            </a:lvl9pPr>
          </a:lstStyle>
          <a:p/>
        </p:txBody>
      </p:sp>
      <p:sp>
        <p:nvSpPr>
          <p:cNvPr id="98" name="Google Shape;98;p29"/>
          <p:cNvSpPr/>
          <p:nvPr/>
        </p:nvSpPr>
        <p:spPr>
          <a:xfrm>
            <a:off x="0" y="4840003"/>
            <a:ext cx="9144000" cy="323700"/>
          </a:xfrm>
          <a:prstGeom prst="rect">
            <a:avLst/>
          </a:prstGeom>
          <a:solidFill>
            <a:srgbClr val="000000">
              <a:alpha val="30590"/>
            </a:srgbClr>
          </a:solidFill>
          <a:ln>
            <a:noFill/>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id="99" name="Google Shape;99;p29"/>
          <p:cNvPicPr preferRelativeResize="0"/>
          <p:nvPr/>
        </p:nvPicPr>
        <p:blipFill>
          <a:blip r:embed="rId2">
            <a:alphaModFix/>
          </a:blip>
          <a:stretch>
            <a:fillRect/>
          </a:stretch>
        </p:blipFill>
        <p:spPr>
          <a:xfrm>
            <a:off x="7884368" y="4891587"/>
            <a:ext cx="933224" cy="206197"/>
          </a:xfrm>
          <a:prstGeom prst="rect">
            <a:avLst/>
          </a:prstGeom>
          <a:noFill/>
          <a:ln>
            <a:noFill/>
          </a:ln>
        </p:spPr>
      </p:pic>
      <p:grpSp>
        <p:nvGrpSpPr>
          <p:cNvPr id="100" name="Google Shape;100;p29"/>
          <p:cNvGrpSpPr/>
          <p:nvPr/>
        </p:nvGrpSpPr>
        <p:grpSpPr>
          <a:xfrm>
            <a:off x="7541996" y="267495"/>
            <a:ext cx="1512300" cy="801775"/>
            <a:chOff x="7541996" y="267494"/>
            <a:chExt cx="1512300" cy="801775"/>
          </a:xfrm>
        </p:grpSpPr>
        <p:grpSp>
          <p:nvGrpSpPr>
            <p:cNvPr id="101" name="Google Shape;101;p29"/>
            <p:cNvGrpSpPr/>
            <p:nvPr/>
          </p:nvGrpSpPr>
          <p:grpSpPr>
            <a:xfrm>
              <a:off x="7541996" y="277181"/>
              <a:ext cx="1512300" cy="792088"/>
              <a:chOff x="7596202" y="267494"/>
              <a:chExt cx="1512300" cy="792088"/>
            </a:xfrm>
          </p:grpSpPr>
          <p:sp>
            <p:nvSpPr>
              <p:cNvPr id="102" name="Google Shape;102;p29"/>
              <p:cNvSpPr/>
              <p:nvPr/>
            </p:nvSpPr>
            <p:spPr>
              <a:xfrm flipH="1" rot="10800000">
                <a:off x="8964737" y="703482"/>
                <a:ext cx="143700" cy="356100"/>
              </a:xfrm>
              <a:prstGeom prst="rtTriangle">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sp>
            <p:nvSpPr>
              <p:cNvPr id="103" name="Google Shape;103;p29"/>
              <p:cNvSpPr/>
              <p:nvPr/>
            </p:nvSpPr>
            <p:spPr>
              <a:xfrm flipH="1">
                <a:off x="7596202" y="267494"/>
                <a:ext cx="1512300" cy="436200"/>
              </a:xfrm>
              <a:prstGeom prst="snip1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grpSp>
        <p:pic>
          <p:nvPicPr>
            <p:cNvPr id="104" name="Google Shape;104;p29"/>
            <p:cNvPicPr preferRelativeResize="0"/>
            <p:nvPr/>
          </p:nvPicPr>
          <p:blipFill>
            <a:blip r:embed="rId3">
              <a:alphaModFix/>
            </a:blip>
            <a:stretch>
              <a:fillRect/>
            </a:stretch>
          </p:blipFill>
          <p:spPr>
            <a:xfrm>
              <a:off x="7616407" y="267494"/>
              <a:ext cx="1172481" cy="402340"/>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105" name="Shape 105"/>
        <p:cNvGrpSpPr/>
        <p:nvPr/>
      </p:nvGrpSpPr>
      <p:grpSpPr>
        <a:xfrm>
          <a:off x="0" y="0"/>
          <a:ext cx="0" cy="0"/>
          <a:chOff x="0" y="0"/>
          <a:chExt cx="0" cy="0"/>
        </a:xfrm>
      </p:grpSpPr>
      <p:pic>
        <p:nvPicPr>
          <p:cNvPr id="106" name="Google Shape;106;p30"/>
          <p:cNvPicPr preferRelativeResize="0"/>
          <p:nvPr/>
        </p:nvPicPr>
        <p:blipFill>
          <a:blip r:embed="rId2">
            <a:alphaModFix/>
          </a:blip>
          <a:stretch>
            <a:fillRect/>
          </a:stretch>
        </p:blipFill>
        <p:spPr>
          <a:xfrm>
            <a:off x="7722875" y="0"/>
            <a:ext cx="916198" cy="581595"/>
          </a:xfrm>
          <a:prstGeom prst="rect">
            <a:avLst/>
          </a:prstGeom>
          <a:noFill/>
          <a:ln>
            <a:noFill/>
          </a:ln>
        </p:spPr>
      </p:pic>
      <p:sp>
        <p:nvSpPr>
          <p:cNvPr id="107" name="Google Shape;107;p30"/>
          <p:cNvSpPr txBox="1"/>
          <p:nvPr>
            <p:ph type="title"/>
          </p:nvPr>
        </p:nvSpPr>
        <p:spPr>
          <a:xfrm>
            <a:off x="456689" y="205970"/>
            <a:ext cx="8230500" cy="857100"/>
          </a:xfrm>
          <a:prstGeom prst="rect">
            <a:avLst/>
          </a:prstGeom>
          <a:noFill/>
          <a:ln>
            <a:noFill/>
          </a:ln>
        </p:spPr>
        <p:txBody>
          <a:bodyPr anchorCtr="0" anchor="ctr" bIns="78100" lIns="78100" spcFirstLastPara="1" rIns="78100" wrap="square" tIns="78100">
            <a:noAutofit/>
          </a:bodyPr>
          <a:lstStyle>
            <a:lvl1pPr lvl="0" rtl="0" algn="ctr">
              <a:spcBef>
                <a:spcPts val="0"/>
              </a:spcBef>
              <a:spcAft>
                <a:spcPts val="0"/>
              </a:spcAft>
              <a:buSzPts val="1200"/>
              <a:buNone/>
              <a:defRPr sz="4000">
                <a:solidFill>
                  <a:schemeClr val="dk1"/>
                </a:solidFill>
                <a:latin typeface="Calibri"/>
                <a:ea typeface="Calibri"/>
                <a:cs typeface="Calibri"/>
                <a:sym typeface="Calibri"/>
              </a:defRPr>
            </a:lvl1pPr>
            <a:lvl2pPr lvl="1" rtl="0" algn="ctr">
              <a:spcBef>
                <a:spcPts val="0"/>
              </a:spcBef>
              <a:spcAft>
                <a:spcPts val="0"/>
              </a:spcAft>
              <a:buSzPts val="1200"/>
              <a:buNone/>
              <a:defRPr sz="4000">
                <a:solidFill>
                  <a:schemeClr val="dk1"/>
                </a:solidFill>
                <a:latin typeface="Calibri"/>
                <a:ea typeface="Calibri"/>
                <a:cs typeface="Calibri"/>
                <a:sym typeface="Calibri"/>
              </a:defRPr>
            </a:lvl2pPr>
            <a:lvl3pPr lvl="2" rtl="0" algn="ctr">
              <a:spcBef>
                <a:spcPts val="0"/>
              </a:spcBef>
              <a:spcAft>
                <a:spcPts val="0"/>
              </a:spcAft>
              <a:buSzPts val="1200"/>
              <a:buNone/>
              <a:defRPr sz="4000">
                <a:solidFill>
                  <a:schemeClr val="dk1"/>
                </a:solidFill>
                <a:latin typeface="Calibri"/>
                <a:ea typeface="Calibri"/>
                <a:cs typeface="Calibri"/>
                <a:sym typeface="Calibri"/>
              </a:defRPr>
            </a:lvl3pPr>
            <a:lvl4pPr lvl="3" rtl="0" algn="ctr">
              <a:spcBef>
                <a:spcPts val="0"/>
              </a:spcBef>
              <a:spcAft>
                <a:spcPts val="0"/>
              </a:spcAft>
              <a:buSzPts val="1200"/>
              <a:buNone/>
              <a:defRPr sz="4000">
                <a:solidFill>
                  <a:schemeClr val="dk1"/>
                </a:solidFill>
                <a:latin typeface="Calibri"/>
                <a:ea typeface="Calibri"/>
                <a:cs typeface="Calibri"/>
                <a:sym typeface="Calibri"/>
              </a:defRPr>
            </a:lvl4pPr>
            <a:lvl5pPr lvl="4" rtl="0" algn="ctr">
              <a:spcBef>
                <a:spcPts val="0"/>
              </a:spcBef>
              <a:spcAft>
                <a:spcPts val="0"/>
              </a:spcAft>
              <a:buSzPts val="1200"/>
              <a:buNone/>
              <a:defRPr sz="4000">
                <a:solidFill>
                  <a:schemeClr val="dk1"/>
                </a:solidFill>
                <a:latin typeface="Calibri"/>
                <a:ea typeface="Calibri"/>
                <a:cs typeface="Calibri"/>
                <a:sym typeface="Calibri"/>
              </a:defRPr>
            </a:lvl5pPr>
            <a:lvl6pPr lvl="5" marL="393700" rtl="0" algn="ctr">
              <a:spcBef>
                <a:spcPts val="0"/>
              </a:spcBef>
              <a:spcAft>
                <a:spcPts val="0"/>
              </a:spcAft>
              <a:buSzPts val="1200"/>
              <a:buNone/>
              <a:defRPr sz="4000">
                <a:solidFill>
                  <a:schemeClr val="dk1"/>
                </a:solidFill>
                <a:latin typeface="Calibri"/>
                <a:ea typeface="Calibri"/>
                <a:cs typeface="Calibri"/>
                <a:sym typeface="Calibri"/>
              </a:defRPr>
            </a:lvl6pPr>
            <a:lvl7pPr lvl="6" marL="787400" rtl="0" algn="ctr">
              <a:spcBef>
                <a:spcPts val="0"/>
              </a:spcBef>
              <a:spcAft>
                <a:spcPts val="0"/>
              </a:spcAft>
              <a:buSzPts val="1200"/>
              <a:buNone/>
              <a:defRPr sz="4000">
                <a:solidFill>
                  <a:schemeClr val="dk1"/>
                </a:solidFill>
                <a:latin typeface="Calibri"/>
                <a:ea typeface="Calibri"/>
                <a:cs typeface="Calibri"/>
                <a:sym typeface="Calibri"/>
              </a:defRPr>
            </a:lvl7pPr>
            <a:lvl8pPr lvl="7" marL="1168400" rtl="0" algn="ctr">
              <a:spcBef>
                <a:spcPts val="0"/>
              </a:spcBef>
              <a:spcAft>
                <a:spcPts val="0"/>
              </a:spcAft>
              <a:buSzPts val="1200"/>
              <a:buNone/>
              <a:defRPr sz="4000">
                <a:solidFill>
                  <a:schemeClr val="dk1"/>
                </a:solidFill>
                <a:latin typeface="Calibri"/>
                <a:ea typeface="Calibri"/>
                <a:cs typeface="Calibri"/>
                <a:sym typeface="Calibri"/>
              </a:defRPr>
            </a:lvl8pPr>
            <a:lvl9pPr lvl="8" marL="1562100" rtl="0" algn="ctr">
              <a:spcBef>
                <a:spcPts val="0"/>
              </a:spcBef>
              <a:spcAft>
                <a:spcPts val="0"/>
              </a:spcAft>
              <a:buSzPts val="1200"/>
              <a:buNone/>
              <a:defRPr sz="4000">
                <a:solidFill>
                  <a:schemeClr val="dk1"/>
                </a:solidFill>
                <a:latin typeface="Calibri"/>
                <a:ea typeface="Calibri"/>
                <a:cs typeface="Calibri"/>
                <a:sym typeface="Calibri"/>
              </a:defRPr>
            </a:lvl9pPr>
          </a:lstStyle>
          <a:p/>
        </p:txBody>
      </p:sp>
      <p:sp>
        <p:nvSpPr>
          <p:cNvPr id="108" name="Google Shape;108;p30"/>
          <p:cNvSpPr txBox="1"/>
          <p:nvPr>
            <p:ph idx="10" type="dt"/>
          </p:nvPr>
        </p:nvSpPr>
        <p:spPr>
          <a:xfrm>
            <a:off x="456689" y="4767231"/>
            <a:ext cx="2134500" cy="273900"/>
          </a:xfrm>
          <a:prstGeom prst="rect">
            <a:avLst/>
          </a:prstGeom>
          <a:noFill/>
          <a:ln>
            <a:noFill/>
          </a:ln>
        </p:spPr>
        <p:txBody>
          <a:bodyPr anchorCtr="0" anchor="ctr" bIns="78100" lIns="78100" spcFirstLastPara="1" rIns="78100" wrap="square" tIns="78100">
            <a:noAutofit/>
          </a:bodyPr>
          <a:lstStyle>
            <a:lvl1pPr indent="0" lvl="0" marL="0" marR="0" rtl="0" algn="l">
              <a:lnSpc>
                <a:spcPct val="100000"/>
              </a:lnSpc>
              <a:spcBef>
                <a:spcPts val="0"/>
              </a:spcBef>
              <a:spcAft>
                <a:spcPts val="0"/>
              </a:spcAft>
              <a:buClr>
                <a:srgbClr val="888888"/>
              </a:buClr>
              <a:buSzPts val="1200"/>
              <a:buFont typeface="Calibri"/>
              <a:buNone/>
              <a:defRPr b="0" i="0" sz="1100" u="none" cap="none" strike="noStrike">
                <a:solidFill>
                  <a:srgbClr val="888888"/>
                </a:solidFill>
                <a:latin typeface="Calibri"/>
                <a:ea typeface="Calibri"/>
                <a:cs typeface="Calibri"/>
                <a:sym typeface="Calibri"/>
              </a:defRPr>
            </a:lvl1pPr>
            <a:lvl2pPr indent="-12700" lvl="1" marL="4191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2pPr>
            <a:lvl3pPr indent="-12700" lvl="2" marL="8382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3pPr>
            <a:lvl4pPr indent="0" lvl="3" marL="12446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4pPr>
            <a:lvl5pPr indent="0" lvl="4" marL="16637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5pPr>
            <a:lvl6pPr indent="-12700" lvl="5" marL="20828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6pPr>
            <a:lvl7pPr indent="-12700" lvl="6" marL="25019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7pPr>
            <a:lvl8pPr indent="0" lvl="7" marL="29083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8pPr>
            <a:lvl9pPr indent="-12700" lvl="8" marL="33274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9pPr>
          </a:lstStyle>
          <a:p/>
        </p:txBody>
      </p:sp>
      <p:sp>
        <p:nvSpPr>
          <p:cNvPr id="109" name="Google Shape;109;p30"/>
          <p:cNvSpPr txBox="1"/>
          <p:nvPr>
            <p:ph idx="11" type="ftr"/>
          </p:nvPr>
        </p:nvSpPr>
        <p:spPr>
          <a:xfrm>
            <a:off x="3123875" y="4767231"/>
            <a:ext cx="2896200" cy="273900"/>
          </a:xfrm>
          <a:prstGeom prst="rect">
            <a:avLst/>
          </a:prstGeom>
          <a:noFill/>
          <a:ln>
            <a:noFill/>
          </a:ln>
        </p:spPr>
        <p:txBody>
          <a:bodyPr anchorCtr="0" anchor="ctr" bIns="78100" lIns="78100" spcFirstLastPara="1" rIns="78100" wrap="square" tIns="78100">
            <a:noAutofit/>
          </a:bodyPr>
          <a:lstStyle>
            <a:lvl1pPr indent="0" lvl="0" marL="0" marR="0" rtl="0" algn="ctr">
              <a:lnSpc>
                <a:spcPct val="100000"/>
              </a:lnSpc>
              <a:spcBef>
                <a:spcPts val="0"/>
              </a:spcBef>
              <a:spcAft>
                <a:spcPts val="0"/>
              </a:spcAft>
              <a:buClr>
                <a:srgbClr val="888888"/>
              </a:buClr>
              <a:buSzPts val="1200"/>
              <a:buFont typeface="Calibri"/>
              <a:buNone/>
              <a:defRPr b="0" i="0" sz="1100" u="none" cap="none" strike="noStrike">
                <a:solidFill>
                  <a:srgbClr val="888888"/>
                </a:solidFill>
                <a:latin typeface="Calibri"/>
                <a:ea typeface="Calibri"/>
                <a:cs typeface="Calibri"/>
                <a:sym typeface="Calibri"/>
              </a:defRPr>
            </a:lvl1pPr>
            <a:lvl2pPr indent="-12700" lvl="1" marL="4191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2pPr>
            <a:lvl3pPr indent="-12700" lvl="2" marL="8382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3pPr>
            <a:lvl4pPr indent="0" lvl="3" marL="12446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4pPr>
            <a:lvl5pPr indent="0" lvl="4" marL="16637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5pPr>
            <a:lvl6pPr indent="-12700" lvl="5" marL="20828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6pPr>
            <a:lvl7pPr indent="-12700" lvl="6" marL="25019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7pPr>
            <a:lvl8pPr indent="0" lvl="7" marL="29083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8pPr>
            <a:lvl9pPr indent="-12700" lvl="8" marL="33274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9pPr>
          </a:lstStyle>
          <a:p/>
        </p:txBody>
      </p:sp>
      <p:sp>
        <p:nvSpPr>
          <p:cNvPr id="110" name="Google Shape;110;p30"/>
          <p:cNvSpPr txBox="1"/>
          <p:nvPr>
            <p:ph idx="12" type="sldNum"/>
          </p:nvPr>
        </p:nvSpPr>
        <p:spPr>
          <a:xfrm>
            <a:off x="6552698" y="4767231"/>
            <a:ext cx="2134500" cy="273900"/>
          </a:xfrm>
          <a:prstGeom prst="rect">
            <a:avLst/>
          </a:prstGeom>
          <a:noFill/>
          <a:ln>
            <a:noFill/>
          </a:ln>
        </p:spPr>
        <p:txBody>
          <a:bodyPr anchorCtr="0" anchor="ctr" bIns="78100" lIns="78100" spcFirstLastPara="1" rIns="78100" wrap="square" tIns="78100">
            <a:noAutofit/>
          </a:bodyPr>
          <a:lstStyle>
            <a:lvl1pPr indent="0" lvl="0"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Clr>
                <a:srgbClr val="888888"/>
              </a:buClr>
              <a:buSzPts val="1200"/>
              <a:buFont typeface="Calibri"/>
              <a:buNone/>
            </a:pPr>
            <a:r>
              <a:t/>
            </a:r>
            <a:endParaRPr/>
          </a:p>
          <a:p>
            <a:pPr indent="-12700" lvl="1" marL="419100" rtl="0" algn="l">
              <a:spcBef>
                <a:spcPts val="0"/>
              </a:spcBef>
              <a:spcAft>
                <a:spcPts val="0"/>
              </a:spcAft>
              <a:buClr>
                <a:schemeClr val="dk1"/>
              </a:buClr>
              <a:buSzPts val="1200"/>
              <a:buFont typeface="Calibri"/>
              <a:buNone/>
            </a:pPr>
            <a:r>
              <a:t/>
            </a:r>
            <a:endParaRPr sz="1600">
              <a:solidFill>
                <a:schemeClr val="dk1"/>
              </a:solidFill>
            </a:endParaRPr>
          </a:p>
          <a:p>
            <a:pPr indent="-12700" lvl="2" marL="838200" rtl="0" algn="l">
              <a:spcBef>
                <a:spcPts val="0"/>
              </a:spcBef>
              <a:spcAft>
                <a:spcPts val="0"/>
              </a:spcAft>
              <a:buClr>
                <a:schemeClr val="dk1"/>
              </a:buClr>
              <a:buSzPts val="1200"/>
              <a:buFont typeface="Calibri"/>
              <a:buNone/>
            </a:pPr>
            <a:r>
              <a:t/>
            </a:r>
            <a:endParaRPr sz="1600">
              <a:solidFill>
                <a:schemeClr val="dk1"/>
              </a:solidFill>
            </a:endParaRPr>
          </a:p>
          <a:p>
            <a:pPr indent="0" lvl="3" marL="1244600" rtl="0" algn="l">
              <a:spcBef>
                <a:spcPts val="0"/>
              </a:spcBef>
              <a:spcAft>
                <a:spcPts val="0"/>
              </a:spcAft>
              <a:buClr>
                <a:schemeClr val="dk1"/>
              </a:buClr>
              <a:buSzPts val="1200"/>
              <a:buFont typeface="Calibri"/>
              <a:buNone/>
            </a:pPr>
            <a:r>
              <a:t/>
            </a:r>
            <a:endParaRPr sz="1600">
              <a:solidFill>
                <a:schemeClr val="dk1"/>
              </a:solidFill>
            </a:endParaRPr>
          </a:p>
          <a:p>
            <a:pPr indent="0" lvl="4" marL="1663700" rtl="0" algn="l">
              <a:spcBef>
                <a:spcPts val="0"/>
              </a:spcBef>
              <a:spcAft>
                <a:spcPts val="0"/>
              </a:spcAft>
              <a:buClr>
                <a:schemeClr val="dk1"/>
              </a:buClr>
              <a:buSzPts val="1200"/>
              <a:buFont typeface="Calibri"/>
              <a:buNone/>
            </a:pPr>
            <a:r>
              <a:t/>
            </a:r>
            <a:endParaRPr sz="1600">
              <a:solidFill>
                <a:schemeClr val="dk1"/>
              </a:solidFill>
            </a:endParaRPr>
          </a:p>
          <a:p>
            <a:pPr indent="-12700" lvl="5" marL="2082800" rtl="0" algn="l">
              <a:spcBef>
                <a:spcPts val="0"/>
              </a:spcBef>
              <a:spcAft>
                <a:spcPts val="0"/>
              </a:spcAft>
              <a:buClr>
                <a:schemeClr val="dk1"/>
              </a:buClr>
              <a:buSzPts val="1200"/>
              <a:buFont typeface="Calibri"/>
              <a:buNone/>
            </a:pPr>
            <a:r>
              <a:t/>
            </a:r>
            <a:endParaRPr sz="1600">
              <a:solidFill>
                <a:schemeClr val="dk1"/>
              </a:solidFill>
            </a:endParaRPr>
          </a:p>
          <a:p>
            <a:pPr indent="-12700" lvl="6" marL="2501900" rtl="0" algn="l">
              <a:spcBef>
                <a:spcPts val="0"/>
              </a:spcBef>
              <a:spcAft>
                <a:spcPts val="0"/>
              </a:spcAft>
              <a:buClr>
                <a:schemeClr val="dk1"/>
              </a:buClr>
              <a:buSzPts val="1200"/>
              <a:buFont typeface="Calibri"/>
              <a:buNone/>
            </a:pPr>
            <a:r>
              <a:t/>
            </a:r>
            <a:endParaRPr sz="1600">
              <a:solidFill>
                <a:schemeClr val="dk1"/>
              </a:solidFill>
            </a:endParaRPr>
          </a:p>
          <a:p>
            <a:pPr indent="0" lvl="7" marL="2908300" rtl="0" algn="l">
              <a:spcBef>
                <a:spcPts val="0"/>
              </a:spcBef>
              <a:spcAft>
                <a:spcPts val="0"/>
              </a:spcAft>
              <a:buClr>
                <a:schemeClr val="dk1"/>
              </a:buClr>
              <a:buSzPts val="1200"/>
              <a:buFont typeface="Calibri"/>
              <a:buNone/>
            </a:pPr>
            <a:r>
              <a:t/>
            </a:r>
            <a:endParaRPr sz="1600">
              <a:solidFill>
                <a:schemeClr val="dk1"/>
              </a:solidFill>
            </a:endParaRPr>
          </a:p>
          <a:p>
            <a:pPr indent="-12700" lvl="8" marL="3327400" rtl="0" algn="l">
              <a:spcBef>
                <a:spcPts val="0"/>
              </a:spcBef>
              <a:spcAft>
                <a:spcPts val="0"/>
              </a:spcAft>
              <a:buClr>
                <a:schemeClr val="dk1"/>
              </a:buClr>
              <a:buSzPts val="1200"/>
              <a:buFont typeface="Calibri"/>
              <a:buNone/>
            </a:pPr>
            <a:r>
              <a:t/>
            </a:r>
            <a:endParaRPr sz="1600">
              <a:solidFill>
                <a:schemeClr val="dk1"/>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111" name="Shape 111"/>
        <p:cNvGrpSpPr/>
        <p:nvPr/>
      </p:nvGrpSpPr>
      <p:grpSpPr>
        <a:xfrm>
          <a:off x="0" y="0"/>
          <a:ext cx="0" cy="0"/>
          <a:chOff x="0" y="0"/>
          <a:chExt cx="0" cy="0"/>
        </a:xfrm>
      </p:grpSpPr>
      <p:sp>
        <p:nvSpPr>
          <p:cNvPr id="112" name="Google Shape;112;p31"/>
          <p:cNvSpPr txBox="1"/>
          <p:nvPr>
            <p:ph type="title"/>
          </p:nvPr>
        </p:nvSpPr>
        <p:spPr>
          <a:xfrm>
            <a:off x="1150938" y="160735"/>
            <a:ext cx="7793100" cy="1096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marL="457200" rtl="0" algn="ctr">
              <a:spcBef>
                <a:spcPts val="0"/>
              </a:spcBef>
              <a:spcAft>
                <a:spcPts val="0"/>
              </a:spcAft>
              <a:buSzPts val="1400"/>
              <a:buNone/>
              <a:defRPr/>
            </a:lvl6pPr>
            <a:lvl7pPr lvl="6" marL="914400" rtl="0" algn="ctr">
              <a:spcBef>
                <a:spcPts val="0"/>
              </a:spcBef>
              <a:spcAft>
                <a:spcPts val="0"/>
              </a:spcAft>
              <a:buSzPts val="1400"/>
              <a:buNone/>
              <a:defRPr/>
            </a:lvl7pPr>
            <a:lvl8pPr lvl="7" marL="1371600" rtl="0" algn="ctr">
              <a:spcBef>
                <a:spcPts val="0"/>
              </a:spcBef>
              <a:spcAft>
                <a:spcPts val="0"/>
              </a:spcAft>
              <a:buSzPts val="1400"/>
              <a:buNone/>
              <a:defRPr/>
            </a:lvl8pPr>
            <a:lvl9pPr lvl="8" marL="1828800" rtl="0" algn="ctr">
              <a:spcBef>
                <a:spcPts val="0"/>
              </a:spcBef>
              <a:spcAft>
                <a:spcPts val="0"/>
              </a:spcAft>
              <a:buSzPts val="1400"/>
              <a:buNone/>
              <a:defRPr/>
            </a:lvl9pPr>
          </a:lstStyle>
          <a:p/>
        </p:txBody>
      </p:sp>
      <p:sp>
        <p:nvSpPr>
          <p:cNvPr id="113" name="Google Shape;113;p31"/>
          <p:cNvSpPr txBox="1"/>
          <p:nvPr>
            <p:ph idx="1" type="body"/>
          </p:nvPr>
        </p:nvSpPr>
        <p:spPr>
          <a:xfrm>
            <a:off x="1182688" y="1513285"/>
            <a:ext cx="3810000" cy="30861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Calibri"/>
              <a:buChar char="•"/>
              <a:defRPr/>
            </a:lvl1pPr>
            <a:lvl2pPr indent="-317500" lvl="1" marL="914400" rtl="0" algn="l">
              <a:spcBef>
                <a:spcPts val="560"/>
              </a:spcBef>
              <a:spcAft>
                <a:spcPts val="0"/>
              </a:spcAft>
              <a:buClr>
                <a:schemeClr val="dk1"/>
              </a:buClr>
              <a:buSzPts val="1400"/>
              <a:buFont typeface="Calibri"/>
              <a:buChar char="–"/>
              <a:defRPr/>
            </a:lvl2pPr>
            <a:lvl3pPr indent="-317500" lvl="2" marL="1371600" rtl="0" algn="l">
              <a:spcBef>
                <a:spcPts val="480"/>
              </a:spcBef>
              <a:spcAft>
                <a:spcPts val="0"/>
              </a:spcAft>
              <a:buClr>
                <a:schemeClr val="dk1"/>
              </a:buClr>
              <a:buSzPts val="1400"/>
              <a:buFont typeface="Calibri"/>
              <a:buChar char="•"/>
              <a:defRPr/>
            </a:lvl3pPr>
            <a:lvl4pPr indent="-317500" lvl="3" marL="1828800" rtl="0" algn="l">
              <a:spcBef>
                <a:spcPts val="400"/>
              </a:spcBef>
              <a:spcAft>
                <a:spcPts val="0"/>
              </a:spcAft>
              <a:buClr>
                <a:schemeClr val="dk1"/>
              </a:buClr>
              <a:buSzPts val="1400"/>
              <a:buFont typeface="Calibri"/>
              <a:buChar char="–"/>
              <a:defRPr/>
            </a:lvl4pPr>
            <a:lvl5pPr indent="-317500" lvl="4" marL="2286000" rtl="0" algn="l">
              <a:spcBef>
                <a:spcPts val="400"/>
              </a:spcBef>
              <a:spcAft>
                <a:spcPts val="0"/>
              </a:spcAft>
              <a:buClr>
                <a:schemeClr val="dk1"/>
              </a:buClr>
              <a:buSzPts val="1400"/>
              <a:buFont typeface="Calibri"/>
              <a:buChar char="»"/>
              <a:defRPr/>
            </a:lvl5pPr>
            <a:lvl6pPr indent="-317500" lvl="5" marL="2743200" rtl="0" algn="l">
              <a:spcBef>
                <a:spcPts val="400"/>
              </a:spcBef>
              <a:spcAft>
                <a:spcPts val="0"/>
              </a:spcAft>
              <a:buClr>
                <a:schemeClr val="dk1"/>
              </a:buClr>
              <a:buSzPts val="1400"/>
              <a:buFont typeface="Calibri"/>
              <a:buChar char="•"/>
              <a:defRPr/>
            </a:lvl6pPr>
            <a:lvl7pPr indent="-317500" lvl="6" marL="3200400" rtl="0" algn="l">
              <a:spcBef>
                <a:spcPts val="400"/>
              </a:spcBef>
              <a:spcAft>
                <a:spcPts val="0"/>
              </a:spcAft>
              <a:buClr>
                <a:schemeClr val="dk1"/>
              </a:buClr>
              <a:buSzPts val="1400"/>
              <a:buFont typeface="Calibri"/>
              <a:buChar char="•"/>
              <a:defRPr/>
            </a:lvl7pPr>
            <a:lvl8pPr indent="-317500" lvl="7" marL="3657600" rtl="0" algn="l">
              <a:spcBef>
                <a:spcPts val="400"/>
              </a:spcBef>
              <a:spcAft>
                <a:spcPts val="0"/>
              </a:spcAft>
              <a:buClr>
                <a:schemeClr val="dk1"/>
              </a:buClr>
              <a:buSzPts val="1400"/>
              <a:buFont typeface="Calibri"/>
              <a:buChar char="•"/>
              <a:defRPr/>
            </a:lvl8pPr>
            <a:lvl9pPr indent="-317500" lvl="8" marL="4114800" rtl="0" algn="l">
              <a:spcBef>
                <a:spcPts val="400"/>
              </a:spcBef>
              <a:spcAft>
                <a:spcPts val="0"/>
              </a:spcAft>
              <a:buClr>
                <a:schemeClr val="dk1"/>
              </a:buClr>
              <a:buSzPts val="1400"/>
              <a:buFont typeface="Calibri"/>
              <a:buChar char="•"/>
              <a:defRPr/>
            </a:lvl9pPr>
          </a:lstStyle>
          <a:p/>
        </p:txBody>
      </p:sp>
      <p:sp>
        <p:nvSpPr>
          <p:cNvPr id="114" name="Google Shape;114;p31"/>
          <p:cNvSpPr txBox="1"/>
          <p:nvPr>
            <p:ph idx="2" type="body"/>
          </p:nvPr>
        </p:nvSpPr>
        <p:spPr>
          <a:xfrm>
            <a:off x="5145088" y="1513285"/>
            <a:ext cx="3810000" cy="30861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Calibri"/>
              <a:buChar char="•"/>
              <a:defRPr/>
            </a:lvl1pPr>
            <a:lvl2pPr indent="-317500" lvl="1" marL="914400" rtl="0" algn="l">
              <a:spcBef>
                <a:spcPts val="560"/>
              </a:spcBef>
              <a:spcAft>
                <a:spcPts val="0"/>
              </a:spcAft>
              <a:buClr>
                <a:schemeClr val="dk1"/>
              </a:buClr>
              <a:buSzPts val="1400"/>
              <a:buFont typeface="Calibri"/>
              <a:buChar char="–"/>
              <a:defRPr/>
            </a:lvl2pPr>
            <a:lvl3pPr indent="-317500" lvl="2" marL="1371600" rtl="0" algn="l">
              <a:spcBef>
                <a:spcPts val="480"/>
              </a:spcBef>
              <a:spcAft>
                <a:spcPts val="0"/>
              </a:spcAft>
              <a:buClr>
                <a:schemeClr val="dk1"/>
              </a:buClr>
              <a:buSzPts val="1400"/>
              <a:buFont typeface="Calibri"/>
              <a:buChar char="•"/>
              <a:defRPr/>
            </a:lvl3pPr>
            <a:lvl4pPr indent="-317500" lvl="3" marL="1828800" rtl="0" algn="l">
              <a:spcBef>
                <a:spcPts val="400"/>
              </a:spcBef>
              <a:spcAft>
                <a:spcPts val="0"/>
              </a:spcAft>
              <a:buClr>
                <a:schemeClr val="dk1"/>
              </a:buClr>
              <a:buSzPts val="1400"/>
              <a:buFont typeface="Calibri"/>
              <a:buChar char="–"/>
              <a:defRPr/>
            </a:lvl4pPr>
            <a:lvl5pPr indent="-317500" lvl="4" marL="2286000" rtl="0" algn="l">
              <a:spcBef>
                <a:spcPts val="400"/>
              </a:spcBef>
              <a:spcAft>
                <a:spcPts val="0"/>
              </a:spcAft>
              <a:buClr>
                <a:schemeClr val="dk1"/>
              </a:buClr>
              <a:buSzPts val="1400"/>
              <a:buFont typeface="Calibri"/>
              <a:buChar char="»"/>
              <a:defRPr/>
            </a:lvl5pPr>
            <a:lvl6pPr indent="-317500" lvl="5" marL="2743200" rtl="0" algn="l">
              <a:spcBef>
                <a:spcPts val="400"/>
              </a:spcBef>
              <a:spcAft>
                <a:spcPts val="0"/>
              </a:spcAft>
              <a:buClr>
                <a:schemeClr val="dk1"/>
              </a:buClr>
              <a:buSzPts val="1400"/>
              <a:buFont typeface="Calibri"/>
              <a:buChar char="•"/>
              <a:defRPr/>
            </a:lvl6pPr>
            <a:lvl7pPr indent="-317500" lvl="6" marL="3200400" rtl="0" algn="l">
              <a:spcBef>
                <a:spcPts val="400"/>
              </a:spcBef>
              <a:spcAft>
                <a:spcPts val="0"/>
              </a:spcAft>
              <a:buClr>
                <a:schemeClr val="dk1"/>
              </a:buClr>
              <a:buSzPts val="1400"/>
              <a:buFont typeface="Calibri"/>
              <a:buChar char="•"/>
              <a:defRPr/>
            </a:lvl7pPr>
            <a:lvl8pPr indent="-317500" lvl="7" marL="3657600" rtl="0" algn="l">
              <a:spcBef>
                <a:spcPts val="400"/>
              </a:spcBef>
              <a:spcAft>
                <a:spcPts val="0"/>
              </a:spcAft>
              <a:buClr>
                <a:schemeClr val="dk1"/>
              </a:buClr>
              <a:buSzPts val="1400"/>
              <a:buFont typeface="Calibri"/>
              <a:buChar char="•"/>
              <a:defRPr/>
            </a:lvl8pPr>
            <a:lvl9pPr indent="-317500" lvl="8" marL="4114800" rtl="0" algn="l">
              <a:spcBef>
                <a:spcPts val="400"/>
              </a:spcBef>
              <a:spcAft>
                <a:spcPts val="0"/>
              </a:spcAft>
              <a:buClr>
                <a:schemeClr val="dk1"/>
              </a:buClr>
              <a:buSzPts val="1400"/>
              <a:buFont typeface="Calibri"/>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115" name="Shape 115"/>
        <p:cNvGrpSpPr/>
        <p:nvPr/>
      </p:nvGrpSpPr>
      <p:grpSpPr>
        <a:xfrm>
          <a:off x="0" y="0"/>
          <a:ext cx="0" cy="0"/>
          <a:chOff x="0" y="0"/>
          <a:chExt cx="0" cy="0"/>
        </a:xfrm>
      </p:grpSpPr>
      <p:sp>
        <p:nvSpPr>
          <p:cNvPr id="116" name="Google Shape;116;p32"/>
          <p:cNvSpPr txBox="1"/>
          <p:nvPr>
            <p:ph type="title"/>
          </p:nvPr>
        </p:nvSpPr>
        <p:spPr>
          <a:xfrm>
            <a:off x="1145745" y="10916"/>
            <a:ext cx="7998300" cy="6318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32"/>
          <p:cNvSpPr txBox="1"/>
          <p:nvPr>
            <p:ph idx="10" type="dt"/>
          </p:nvPr>
        </p:nvSpPr>
        <p:spPr>
          <a:xfrm>
            <a:off x="457200" y="4767263"/>
            <a:ext cx="2133600" cy="273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18" name="Google Shape;118;p32"/>
          <p:cNvSpPr txBox="1"/>
          <p:nvPr>
            <p:ph idx="11" type="ftr"/>
          </p:nvPr>
        </p:nvSpPr>
        <p:spPr>
          <a:xfrm>
            <a:off x="3124200" y="4767263"/>
            <a:ext cx="2895600" cy="273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19" name="Google Shape;119;p32"/>
          <p:cNvSpPr txBox="1"/>
          <p:nvPr>
            <p:ph idx="12" type="sldNum"/>
          </p:nvPr>
        </p:nvSpPr>
        <p:spPr>
          <a:xfrm>
            <a:off x="6553200" y="4767263"/>
            <a:ext cx="2133600" cy="273900"/>
          </a:xfrm>
          <a:prstGeom prst="rect">
            <a:avLst/>
          </a:prstGeom>
          <a:noFill/>
          <a:ln>
            <a:noFill/>
          </a:ln>
        </p:spPr>
        <p:txBody>
          <a:bodyPr anchorCtr="0" anchor="t" bIns="91425" lIns="91425" spcFirstLastPara="1" rIns="91425" wrap="square" tIns="91425">
            <a:noAutofit/>
          </a:bodyPr>
          <a:lstStyle>
            <a:lvl1pPr indent="0" lvl="0" marL="0" marR="0" rtl="0" algn="l">
              <a:buNone/>
              <a:defRPr/>
            </a:lvl1pPr>
            <a:lvl2pPr indent="0" lvl="1" marL="0" marR="0" rtl="0" algn="l">
              <a:buNone/>
              <a:defRPr/>
            </a:lvl2pPr>
            <a:lvl3pPr indent="0" lvl="2" marL="0" marR="0" rtl="0" algn="l">
              <a:buNone/>
              <a:defRPr/>
            </a:lvl3pPr>
            <a:lvl4pPr indent="0" lvl="3" marL="0" marR="0" rtl="0" algn="l">
              <a:buNone/>
              <a:defRPr/>
            </a:lvl4pPr>
            <a:lvl5pPr indent="0" lvl="4" marL="0" marR="0" rtl="0" algn="l">
              <a:buNone/>
              <a:defRPr/>
            </a:lvl5pPr>
            <a:lvl6pPr indent="0" lvl="5" marL="0" marR="0" rtl="0" algn="l">
              <a:buNone/>
              <a:defRPr/>
            </a:lvl6pPr>
            <a:lvl7pPr indent="0" lvl="6" marL="0" marR="0" rtl="0" algn="l">
              <a:buNone/>
              <a:defRPr/>
            </a:lvl7pPr>
            <a:lvl8pPr indent="0" lvl="7" marL="0" marR="0" rtl="0" algn="l">
              <a:buNone/>
              <a:defRPr/>
            </a:lvl8pPr>
            <a:lvl9pPr indent="0" lvl="8" marL="0" marR="0" rtl="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nd Content 1">
  <p:cSld name="3_Title and Content_1">
    <p:spTree>
      <p:nvGrpSpPr>
        <p:cNvPr id="120" name="Shape 120"/>
        <p:cNvGrpSpPr/>
        <p:nvPr/>
      </p:nvGrpSpPr>
      <p:grpSpPr>
        <a:xfrm>
          <a:off x="0" y="0"/>
          <a:ext cx="0" cy="0"/>
          <a:chOff x="0" y="0"/>
          <a:chExt cx="0" cy="0"/>
        </a:xfrm>
      </p:grpSpPr>
      <p:sp>
        <p:nvSpPr>
          <p:cNvPr id="121" name="Google Shape;121;p33"/>
          <p:cNvSpPr/>
          <p:nvPr/>
        </p:nvSpPr>
        <p:spPr>
          <a:xfrm>
            <a:off x="251521" y="123479"/>
            <a:ext cx="8658900" cy="4680600"/>
          </a:xfrm>
          <a:prstGeom prst="roundRect">
            <a:avLst>
              <a:gd fmla="val 2078" name="adj"/>
            </a:avLst>
          </a:prstGeom>
          <a:solidFill>
            <a:schemeClr val="lt1">
              <a:alpha val="7569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2" name="Google Shape;122;p33"/>
          <p:cNvSpPr txBox="1"/>
          <p:nvPr>
            <p:ph type="title"/>
          </p:nvPr>
        </p:nvSpPr>
        <p:spPr>
          <a:xfrm>
            <a:off x="395538" y="150782"/>
            <a:ext cx="6919800" cy="530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 name="Google Shape;123;p33"/>
          <p:cNvSpPr txBox="1"/>
          <p:nvPr>
            <p:ph idx="1" type="body"/>
          </p:nvPr>
        </p:nvSpPr>
        <p:spPr>
          <a:xfrm>
            <a:off x="405258" y="987574"/>
            <a:ext cx="8343300" cy="36723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48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124" name="Google Shape;124;p33"/>
          <p:cNvSpPr txBox="1"/>
          <p:nvPr>
            <p:ph idx="11" type="ftr"/>
          </p:nvPr>
        </p:nvSpPr>
        <p:spPr>
          <a:xfrm>
            <a:off x="3131840" y="4789886"/>
            <a:ext cx="2897100" cy="353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100750" lvl="1" marL="456350" marR="0" rtl="0" algn="l">
              <a:spcBef>
                <a:spcPts val="0"/>
              </a:spcBef>
              <a:spcAft>
                <a:spcPts val="0"/>
              </a:spcAft>
              <a:buSzPts val="1400"/>
              <a:buChar char="○"/>
              <a:defRPr/>
            </a:lvl2pPr>
            <a:lvl3pPr indent="-99900" lvl="2" marL="912700" marR="0" rtl="0" algn="l">
              <a:spcBef>
                <a:spcPts val="0"/>
              </a:spcBef>
              <a:spcAft>
                <a:spcPts val="0"/>
              </a:spcAft>
              <a:buSzPts val="1400"/>
              <a:buChar char="■"/>
              <a:defRPr/>
            </a:lvl3pPr>
            <a:lvl4pPr indent="-99053" lvl="3" marL="1369053" marR="0" rtl="0" algn="l">
              <a:spcBef>
                <a:spcPts val="0"/>
              </a:spcBef>
              <a:spcAft>
                <a:spcPts val="0"/>
              </a:spcAft>
              <a:buSzPts val="1400"/>
              <a:buChar char="●"/>
              <a:defRPr/>
            </a:lvl4pPr>
            <a:lvl5pPr indent="-98206" lvl="4" marL="1825406" marR="0" rtl="0" algn="l">
              <a:spcBef>
                <a:spcPts val="0"/>
              </a:spcBef>
              <a:spcAft>
                <a:spcPts val="0"/>
              </a:spcAft>
              <a:buSzPts val="1400"/>
              <a:buChar char="○"/>
              <a:defRPr/>
            </a:lvl5pPr>
            <a:lvl6pPr indent="-97356" lvl="5" marL="2281756" marR="0" rtl="0" algn="l">
              <a:spcBef>
                <a:spcPts val="0"/>
              </a:spcBef>
              <a:spcAft>
                <a:spcPts val="0"/>
              </a:spcAft>
              <a:buSzPts val="1400"/>
              <a:buChar char="■"/>
              <a:defRPr/>
            </a:lvl6pPr>
            <a:lvl7pPr indent="-96508" lvl="6" marL="2738108" marR="0" rtl="0" algn="l">
              <a:spcBef>
                <a:spcPts val="0"/>
              </a:spcBef>
              <a:spcAft>
                <a:spcPts val="0"/>
              </a:spcAft>
              <a:buSzPts val="1400"/>
              <a:buChar char="●"/>
              <a:defRPr/>
            </a:lvl7pPr>
            <a:lvl8pPr indent="-95660" lvl="7" marL="3194460" marR="0" rtl="0" algn="l">
              <a:spcBef>
                <a:spcPts val="0"/>
              </a:spcBef>
              <a:spcAft>
                <a:spcPts val="0"/>
              </a:spcAft>
              <a:buSzPts val="1400"/>
              <a:buChar char="○"/>
              <a:defRPr/>
            </a:lvl8pPr>
            <a:lvl9pPr indent="-94809" lvl="8" marL="3650809" marR="0" rtl="0" algn="l">
              <a:spcBef>
                <a:spcPts val="0"/>
              </a:spcBef>
              <a:spcAft>
                <a:spcPts val="0"/>
              </a:spcAft>
              <a:buSzPts val="1400"/>
              <a:buChar char="■"/>
              <a:defRPr/>
            </a:lvl9pPr>
          </a:lstStyle>
          <a:p/>
        </p:txBody>
      </p:sp>
      <p:sp>
        <p:nvSpPr>
          <p:cNvPr id="125" name="Google Shape;125;p33"/>
          <p:cNvSpPr/>
          <p:nvPr/>
        </p:nvSpPr>
        <p:spPr>
          <a:xfrm>
            <a:off x="0" y="4840003"/>
            <a:ext cx="9144000" cy="323700"/>
          </a:xfrm>
          <a:prstGeom prst="rect">
            <a:avLst/>
          </a:prstGeom>
          <a:solidFill>
            <a:srgbClr val="000000">
              <a:alpha val="30590"/>
            </a:srgbClr>
          </a:solidFill>
          <a:ln>
            <a:noFill/>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6" name="Google Shape;126;p33"/>
          <p:cNvSpPr/>
          <p:nvPr/>
        </p:nvSpPr>
        <p:spPr>
          <a:xfrm>
            <a:off x="7884368" y="4891587"/>
            <a:ext cx="933224" cy="206197"/>
          </a:xfrm>
          <a:prstGeom prst="rect">
            <a:avLst/>
          </a:prstGeom>
          <a:noFill/>
          <a:ln>
            <a:noFill/>
          </a:ln>
        </p:spPr>
      </p:sp>
      <p:grpSp>
        <p:nvGrpSpPr>
          <p:cNvPr id="127" name="Google Shape;127;p33"/>
          <p:cNvGrpSpPr/>
          <p:nvPr/>
        </p:nvGrpSpPr>
        <p:grpSpPr>
          <a:xfrm>
            <a:off x="7541996" y="267495"/>
            <a:ext cx="1512300" cy="801775"/>
            <a:chOff x="7541996" y="267494"/>
            <a:chExt cx="1512300" cy="801775"/>
          </a:xfrm>
        </p:grpSpPr>
        <p:grpSp>
          <p:nvGrpSpPr>
            <p:cNvPr id="128" name="Google Shape;128;p33"/>
            <p:cNvGrpSpPr/>
            <p:nvPr/>
          </p:nvGrpSpPr>
          <p:grpSpPr>
            <a:xfrm>
              <a:off x="7541996" y="277181"/>
              <a:ext cx="1512300" cy="792088"/>
              <a:chOff x="7596202" y="267494"/>
              <a:chExt cx="1512300" cy="792088"/>
            </a:xfrm>
          </p:grpSpPr>
          <p:sp>
            <p:nvSpPr>
              <p:cNvPr id="129" name="Google Shape;129;p33"/>
              <p:cNvSpPr/>
              <p:nvPr/>
            </p:nvSpPr>
            <p:spPr>
              <a:xfrm flipH="1" rot="10800000">
                <a:off x="8964737" y="703482"/>
                <a:ext cx="143700" cy="356100"/>
              </a:xfrm>
              <a:prstGeom prst="rtTriangle">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sp>
            <p:nvSpPr>
              <p:cNvPr id="130" name="Google Shape;130;p33"/>
              <p:cNvSpPr/>
              <p:nvPr/>
            </p:nvSpPr>
            <p:spPr>
              <a:xfrm flipH="1">
                <a:off x="7596202" y="267494"/>
                <a:ext cx="1512300" cy="436200"/>
              </a:xfrm>
              <a:prstGeom prst="snip1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grpSp>
        <p:sp>
          <p:nvSpPr>
            <p:cNvPr id="131" name="Google Shape;131;p33"/>
            <p:cNvSpPr/>
            <p:nvPr/>
          </p:nvSpPr>
          <p:spPr>
            <a:xfrm>
              <a:off x="7616407" y="267494"/>
              <a:ext cx="1172481" cy="402340"/>
            </a:xfrm>
            <a:prstGeom prst="rect">
              <a:avLst/>
            </a:prstGeom>
            <a:noFill/>
            <a:ln>
              <a:noFill/>
            </a:ln>
          </p:spPr>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 NAda">
  <p:cSld name="CUSTOM">
    <p:spTree>
      <p:nvGrpSpPr>
        <p:cNvPr id="132" name="Shape 132"/>
        <p:cNvGrpSpPr/>
        <p:nvPr/>
      </p:nvGrpSpPr>
      <p:grpSpPr>
        <a:xfrm>
          <a:off x="0" y="0"/>
          <a:ext cx="0" cy="0"/>
          <a:chOff x="0" y="0"/>
          <a:chExt cx="0" cy="0"/>
        </a:xfrm>
      </p:grpSpPr>
      <p:pic>
        <p:nvPicPr>
          <p:cNvPr id="133" name="Google Shape;133;p34"/>
          <p:cNvPicPr preferRelativeResize="0"/>
          <p:nvPr/>
        </p:nvPicPr>
        <p:blipFill>
          <a:blip r:embed="rId2">
            <a:alphaModFix/>
          </a:blip>
          <a:stretch>
            <a:fillRect/>
          </a:stretch>
        </p:blipFill>
        <p:spPr>
          <a:xfrm>
            <a:off x="0" y="709726"/>
            <a:ext cx="7406640" cy="360646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100"/>
          </a:xfrm>
          <a:prstGeom prst="rect">
            <a:avLst/>
          </a:prstGeom>
          <a:noFill/>
          <a:ln>
            <a:noFill/>
          </a:ln>
        </p:spPr>
        <p:txBody>
          <a:bodyPr anchorCtr="0" anchor="b" bIns="83525" lIns="83525" spcFirstLastPara="1" rIns="83525" wrap="square" tIns="83525">
            <a:noAutofit/>
          </a:bodyPr>
          <a:lstStyle>
            <a:lvl1pPr lvl="0" rtl="0">
              <a:spcBef>
                <a:spcPts val="0"/>
              </a:spcBef>
              <a:spcAft>
                <a:spcPts val="0"/>
              </a:spcAft>
              <a:buClr>
                <a:schemeClr val="dk1"/>
              </a:buClr>
              <a:buSzPts val="3300"/>
              <a:buNone/>
              <a:defRPr b="1" sz="3300">
                <a:solidFill>
                  <a:schemeClr val="dk1"/>
                </a:solidFill>
              </a:defRPr>
            </a:lvl1pPr>
            <a:lvl2pPr lvl="1" rtl="0">
              <a:spcBef>
                <a:spcPts val="0"/>
              </a:spcBef>
              <a:spcAft>
                <a:spcPts val="0"/>
              </a:spcAft>
              <a:buClr>
                <a:schemeClr val="dk1"/>
              </a:buClr>
              <a:buSzPts val="3300"/>
              <a:buNone/>
              <a:defRPr b="1" sz="3300">
                <a:solidFill>
                  <a:schemeClr val="dk1"/>
                </a:solidFill>
              </a:defRPr>
            </a:lvl2pPr>
            <a:lvl3pPr lvl="2" rtl="0">
              <a:spcBef>
                <a:spcPts val="0"/>
              </a:spcBef>
              <a:spcAft>
                <a:spcPts val="0"/>
              </a:spcAft>
              <a:buClr>
                <a:schemeClr val="dk1"/>
              </a:buClr>
              <a:buSzPts val="3300"/>
              <a:buNone/>
              <a:defRPr b="1" sz="3300">
                <a:solidFill>
                  <a:schemeClr val="dk1"/>
                </a:solidFill>
              </a:defRPr>
            </a:lvl3pPr>
            <a:lvl4pPr lvl="3" rtl="0">
              <a:spcBef>
                <a:spcPts val="0"/>
              </a:spcBef>
              <a:spcAft>
                <a:spcPts val="0"/>
              </a:spcAft>
              <a:buClr>
                <a:schemeClr val="dk1"/>
              </a:buClr>
              <a:buSzPts val="3300"/>
              <a:buNone/>
              <a:defRPr b="1" sz="3300">
                <a:solidFill>
                  <a:schemeClr val="dk1"/>
                </a:solidFill>
              </a:defRPr>
            </a:lvl4pPr>
            <a:lvl5pPr lvl="4" rtl="0">
              <a:spcBef>
                <a:spcPts val="0"/>
              </a:spcBef>
              <a:spcAft>
                <a:spcPts val="0"/>
              </a:spcAft>
              <a:buClr>
                <a:schemeClr val="dk1"/>
              </a:buClr>
              <a:buSzPts val="3300"/>
              <a:buNone/>
              <a:defRPr b="1" sz="3300">
                <a:solidFill>
                  <a:schemeClr val="dk1"/>
                </a:solidFill>
              </a:defRPr>
            </a:lvl5pPr>
            <a:lvl6pPr lvl="5" rtl="0">
              <a:spcBef>
                <a:spcPts val="0"/>
              </a:spcBef>
              <a:spcAft>
                <a:spcPts val="0"/>
              </a:spcAft>
              <a:buClr>
                <a:schemeClr val="dk1"/>
              </a:buClr>
              <a:buSzPts val="3300"/>
              <a:buNone/>
              <a:defRPr b="1" sz="3300">
                <a:solidFill>
                  <a:schemeClr val="dk1"/>
                </a:solidFill>
              </a:defRPr>
            </a:lvl6pPr>
            <a:lvl7pPr lvl="6" rtl="0">
              <a:spcBef>
                <a:spcPts val="0"/>
              </a:spcBef>
              <a:spcAft>
                <a:spcPts val="0"/>
              </a:spcAft>
              <a:buClr>
                <a:schemeClr val="dk1"/>
              </a:buClr>
              <a:buSzPts val="3300"/>
              <a:buNone/>
              <a:defRPr b="1" sz="3300">
                <a:solidFill>
                  <a:schemeClr val="dk1"/>
                </a:solidFill>
              </a:defRPr>
            </a:lvl7pPr>
            <a:lvl8pPr lvl="7" rtl="0">
              <a:spcBef>
                <a:spcPts val="0"/>
              </a:spcBef>
              <a:spcAft>
                <a:spcPts val="0"/>
              </a:spcAft>
              <a:buClr>
                <a:schemeClr val="dk1"/>
              </a:buClr>
              <a:buSzPts val="3300"/>
              <a:buNone/>
              <a:defRPr b="1" sz="3300">
                <a:solidFill>
                  <a:schemeClr val="dk1"/>
                </a:solidFill>
              </a:defRPr>
            </a:lvl8pPr>
            <a:lvl9pPr lvl="8" rtl="0">
              <a:spcBef>
                <a:spcPts val="0"/>
              </a:spcBef>
              <a:spcAft>
                <a:spcPts val="0"/>
              </a:spcAft>
              <a:buClr>
                <a:schemeClr val="dk1"/>
              </a:buClr>
              <a:buSzPts val="3300"/>
              <a:buNone/>
              <a:defRPr b="1" sz="3300">
                <a:solidFill>
                  <a:schemeClr val="dk1"/>
                </a:solidFill>
              </a:defRPr>
            </a:lvl9pPr>
          </a:lstStyle>
          <a:p/>
        </p:txBody>
      </p:sp>
      <p:sp>
        <p:nvSpPr>
          <p:cNvPr id="52" name="Google Shape;52;p13"/>
          <p:cNvSpPr txBox="1"/>
          <p:nvPr>
            <p:ph idx="1" type="body"/>
          </p:nvPr>
        </p:nvSpPr>
        <p:spPr>
          <a:xfrm>
            <a:off x="457200" y="1200150"/>
            <a:ext cx="8229600" cy="3725700"/>
          </a:xfrm>
          <a:prstGeom prst="rect">
            <a:avLst/>
          </a:prstGeom>
          <a:noFill/>
          <a:ln>
            <a:noFill/>
          </a:ln>
        </p:spPr>
        <p:txBody>
          <a:bodyPr anchorCtr="0" anchor="t" bIns="83525" lIns="83525" spcFirstLastPara="1" rIns="83525" wrap="square" tIns="83525">
            <a:noAutofit/>
          </a:bodyPr>
          <a:lstStyle>
            <a:lvl1pPr indent="-400050" lvl="0" marL="457200" rtl="0">
              <a:spcBef>
                <a:spcPts val="500"/>
              </a:spcBef>
              <a:spcAft>
                <a:spcPts val="0"/>
              </a:spcAft>
              <a:buClr>
                <a:schemeClr val="dk1"/>
              </a:buClr>
              <a:buSzPts val="2700"/>
              <a:buChar char="●"/>
              <a:defRPr sz="2700">
                <a:solidFill>
                  <a:schemeClr val="dk1"/>
                </a:solidFill>
              </a:defRPr>
            </a:lvl1pPr>
            <a:lvl2pPr indent="-368300" lvl="1" marL="914400" rtl="0">
              <a:spcBef>
                <a:spcPts val="0"/>
              </a:spcBef>
              <a:spcAft>
                <a:spcPts val="0"/>
              </a:spcAft>
              <a:buClr>
                <a:schemeClr val="dk1"/>
              </a:buClr>
              <a:buSzPts val="2200"/>
              <a:buChar char="○"/>
              <a:defRPr sz="2200">
                <a:solidFill>
                  <a:schemeClr val="dk1"/>
                </a:solidFill>
              </a:defRPr>
            </a:lvl2pPr>
            <a:lvl3pPr indent="-368300" lvl="2" marL="1371600" rtl="0">
              <a:spcBef>
                <a:spcPts val="0"/>
              </a:spcBef>
              <a:spcAft>
                <a:spcPts val="0"/>
              </a:spcAft>
              <a:buClr>
                <a:schemeClr val="dk1"/>
              </a:buClr>
              <a:buSzPts val="2200"/>
              <a:buChar char="■"/>
              <a:defRPr sz="2200">
                <a:solidFill>
                  <a:schemeClr val="dk1"/>
                </a:solidFill>
              </a:defRPr>
            </a:lvl3pPr>
            <a:lvl4pPr indent="-330200" lvl="3" marL="1828800" rtl="0">
              <a:spcBef>
                <a:spcPts val="0"/>
              </a:spcBef>
              <a:spcAft>
                <a:spcPts val="0"/>
              </a:spcAft>
              <a:buClr>
                <a:schemeClr val="dk1"/>
              </a:buClr>
              <a:buSzPts val="1600"/>
              <a:buChar char="●"/>
              <a:defRPr sz="1600">
                <a:solidFill>
                  <a:schemeClr val="dk1"/>
                </a:solidFill>
              </a:defRPr>
            </a:lvl4pPr>
            <a:lvl5pPr indent="-330200" lvl="4" marL="2286000" rtl="0">
              <a:spcBef>
                <a:spcPts val="0"/>
              </a:spcBef>
              <a:spcAft>
                <a:spcPts val="0"/>
              </a:spcAft>
              <a:buClr>
                <a:schemeClr val="dk1"/>
              </a:buClr>
              <a:buSzPts val="1600"/>
              <a:buChar char="○"/>
              <a:defRPr sz="1600">
                <a:solidFill>
                  <a:schemeClr val="dk1"/>
                </a:solidFill>
              </a:defRPr>
            </a:lvl5pPr>
            <a:lvl6pPr indent="-330200" lvl="5" marL="2743200" rtl="0">
              <a:spcBef>
                <a:spcPts val="0"/>
              </a:spcBef>
              <a:spcAft>
                <a:spcPts val="0"/>
              </a:spcAft>
              <a:buClr>
                <a:schemeClr val="dk1"/>
              </a:buClr>
              <a:buSzPts val="1600"/>
              <a:buChar char="■"/>
              <a:defRPr sz="1600">
                <a:solidFill>
                  <a:schemeClr val="dk1"/>
                </a:solidFill>
              </a:defRPr>
            </a:lvl6pPr>
            <a:lvl7pPr indent="-330200" lvl="6" marL="3200400" rtl="0">
              <a:spcBef>
                <a:spcPts val="0"/>
              </a:spcBef>
              <a:spcAft>
                <a:spcPts val="0"/>
              </a:spcAft>
              <a:buClr>
                <a:schemeClr val="dk1"/>
              </a:buClr>
              <a:buSzPts val="1600"/>
              <a:buChar char="●"/>
              <a:defRPr sz="1600">
                <a:solidFill>
                  <a:schemeClr val="dk1"/>
                </a:solidFill>
              </a:defRPr>
            </a:lvl7pPr>
            <a:lvl8pPr indent="-330200" lvl="7" marL="3657600" rtl="0">
              <a:spcBef>
                <a:spcPts val="0"/>
              </a:spcBef>
              <a:spcAft>
                <a:spcPts val="0"/>
              </a:spcAft>
              <a:buClr>
                <a:schemeClr val="dk1"/>
              </a:buClr>
              <a:buSzPts val="1600"/>
              <a:buChar char="○"/>
              <a:defRPr sz="1600">
                <a:solidFill>
                  <a:schemeClr val="dk1"/>
                </a:solidFill>
              </a:defRPr>
            </a:lvl8pPr>
            <a:lvl9pPr indent="-330200" lvl="8" marL="4114800" rtl="0">
              <a:spcBef>
                <a:spcPts val="0"/>
              </a:spcBef>
              <a:spcAft>
                <a:spcPts val="0"/>
              </a:spcAft>
              <a:buClr>
                <a:schemeClr val="dk1"/>
              </a:buClr>
              <a:buSzPts val="1600"/>
              <a:buChar char="■"/>
              <a:defRPr sz="16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Lst>
  <mc:AlternateContent>
    <mc:Choice Requires="p14">
      <p:transition p14:dur="0">
        <p14:prism dir="l"/>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1" name="Shape 71"/>
        <p:cNvGrpSpPr/>
        <p:nvPr/>
      </p:nvGrpSpPr>
      <p:grpSpPr>
        <a:xfrm>
          <a:off x="0" y="0"/>
          <a:ext cx="0" cy="0"/>
          <a:chOff x="0" y="0"/>
          <a:chExt cx="0" cy="0"/>
        </a:xfrm>
      </p:grpSpPr>
      <p:sp>
        <p:nvSpPr>
          <p:cNvPr id="72" name="Google Shape;72;p2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indent="228600" lvl="0"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9pPr>
          </a:lstStyle>
          <a:p/>
        </p:txBody>
      </p:sp>
      <p:sp>
        <p:nvSpPr>
          <p:cNvPr id="73" name="Google Shape;73;p2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dk1"/>
              </a:buClr>
              <a:buSzPts val="1400"/>
              <a:buFont typeface="Arial"/>
              <a:buChar char="●"/>
              <a:defRPr b="0" i="0" sz="30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hyperlink" Target="https://codepen.io/LeHoangNguyen/pen/ejzYzx?page=1&amp;"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grpSp>
        <p:nvGrpSpPr>
          <p:cNvPr id="139" name="Google Shape;139;p35"/>
          <p:cNvGrpSpPr/>
          <p:nvPr/>
        </p:nvGrpSpPr>
        <p:grpSpPr>
          <a:xfrm>
            <a:off x="-17746" y="0"/>
            <a:ext cx="9211188" cy="5143500"/>
            <a:chOff x="-17746" y="0"/>
            <a:chExt cx="9211188" cy="5715000"/>
          </a:xfrm>
        </p:grpSpPr>
        <p:pic>
          <p:nvPicPr>
            <p:cNvPr descr="rawpixel-com-323215.jpg" id="140" name="Google Shape;140;p35"/>
            <p:cNvPicPr preferRelativeResize="0"/>
            <p:nvPr/>
          </p:nvPicPr>
          <p:blipFill rotWithShape="1">
            <a:blip r:embed="rId3">
              <a:alphaModFix/>
            </a:blip>
            <a:srcRect b="3488" l="0" r="0" t="3479"/>
            <a:stretch/>
          </p:blipFill>
          <p:spPr>
            <a:xfrm>
              <a:off x="-17746" y="0"/>
              <a:ext cx="9205230" cy="5714999"/>
            </a:xfrm>
            <a:prstGeom prst="rect">
              <a:avLst/>
            </a:prstGeom>
            <a:noFill/>
            <a:ln>
              <a:noFill/>
            </a:ln>
          </p:spPr>
        </p:pic>
        <p:pic>
          <p:nvPicPr>
            <p:cNvPr descr="bkg.jpg" id="141" name="Google Shape;141;p35"/>
            <p:cNvPicPr preferRelativeResize="0"/>
            <p:nvPr/>
          </p:nvPicPr>
          <p:blipFill>
            <a:blip r:embed="rId4">
              <a:alphaModFix amt="90000"/>
            </a:blip>
            <a:stretch>
              <a:fillRect/>
            </a:stretch>
          </p:blipFill>
          <p:spPr>
            <a:xfrm>
              <a:off x="-11784" y="0"/>
              <a:ext cx="9205225" cy="5715000"/>
            </a:xfrm>
            <a:prstGeom prst="rect">
              <a:avLst/>
            </a:prstGeom>
            <a:noFill/>
            <a:ln>
              <a:noFill/>
            </a:ln>
          </p:spPr>
        </p:pic>
      </p:grpSp>
      <p:grpSp>
        <p:nvGrpSpPr>
          <p:cNvPr id="142" name="Google Shape;142;p35"/>
          <p:cNvGrpSpPr/>
          <p:nvPr/>
        </p:nvGrpSpPr>
        <p:grpSpPr>
          <a:xfrm>
            <a:off x="3507060" y="2308855"/>
            <a:ext cx="2129881" cy="525790"/>
            <a:chOff x="3487403" y="2670898"/>
            <a:chExt cx="2129881" cy="584211"/>
          </a:xfrm>
        </p:grpSpPr>
        <p:pic>
          <p:nvPicPr>
            <p:cNvPr id="143" name="Google Shape;143;p35"/>
            <p:cNvPicPr preferRelativeResize="0"/>
            <p:nvPr/>
          </p:nvPicPr>
          <p:blipFill>
            <a:blip r:embed="rId5">
              <a:alphaModFix amt="8000"/>
            </a:blip>
            <a:stretch>
              <a:fillRect/>
            </a:stretch>
          </p:blipFill>
          <p:spPr>
            <a:xfrm>
              <a:off x="3499759" y="2695609"/>
              <a:ext cx="2117525" cy="559500"/>
            </a:xfrm>
            <a:prstGeom prst="rect">
              <a:avLst/>
            </a:prstGeom>
            <a:noFill/>
            <a:ln>
              <a:noFill/>
            </a:ln>
          </p:spPr>
        </p:pic>
        <p:pic>
          <p:nvPicPr>
            <p:cNvPr id="144" name="Google Shape;144;p35"/>
            <p:cNvPicPr preferRelativeResize="0"/>
            <p:nvPr/>
          </p:nvPicPr>
          <p:blipFill>
            <a:blip r:embed="rId6">
              <a:alphaModFix/>
            </a:blip>
            <a:stretch>
              <a:fillRect/>
            </a:stretch>
          </p:blipFill>
          <p:spPr>
            <a:xfrm>
              <a:off x="3487403" y="2670898"/>
              <a:ext cx="2117525" cy="55950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5" name="Shape 235"/>
        <p:cNvGrpSpPr/>
        <p:nvPr/>
      </p:nvGrpSpPr>
      <p:grpSpPr>
        <a:xfrm>
          <a:off x="0" y="0"/>
          <a:ext cx="0" cy="0"/>
          <a:chOff x="0" y="0"/>
          <a:chExt cx="0" cy="0"/>
        </a:xfrm>
      </p:grpSpPr>
      <p:sp>
        <p:nvSpPr>
          <p:cNvPr id="236" name="Google Shape;236;p44"/>
          <p:cNvSpPr txBox="1"/>
          <p:nvPr/>
        </p:nvSpPr>
        <p:spPr>
          <a:xfrm>
            <a:off x="377125" y="509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React</a:t>
            </a:r>
            <a:br>
              <a:rPr b="1" lang="en">
                <a:latin typeface="Montserrat"/>
                <a:ea typeface="Montserrat"/>
                <a:cs typeface="Montserrat"/>
                <a:sym typeface="Montserrat"/>
              </a:rPr>
            </a:br>
            <a:r>
              <a:rPr b="1" lang="en" sz="2400">
                <a:latin typeface="Montserrat"/>
                <a:ea typeface="Montserrat"/>
                <a:cs typeface="Montserrat"/>
                <a:sym typeface="Montserrat"/>
              </a:rPr>
              <a:t>Homework!</a:t>
            </a:r>
            <a:endParaRPr b="1" i="1" sz="1000">
              <a:latin typeface="Roboto Condensed"/>
              <a:ea typeface="Roboto Condensed"/>
              <a:cs typeface="Roboto Condensed"/>
              <a:sym typeface="Roboto Condensed"/>
            </a:endParaRPr>
          </a:p>
        </p:txBody>
      </p:sp>
      <p:sp>
        <p:nvSpPr>
          <p:cNvPr id="237" name="Google Shape;237;p44"/>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4"/>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39" name="Google Shape;239;p44"/>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40" name="Google Shape;240;p44"/>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41" name="Google Shape;241;p44"/>
          <p:cNvSpPr txBox="1"/>
          <p:nvPr/>
        </p:nvSpPr>
        <p:spPr>
          <a:xfrm>
            <a:off x="529125" y="1725350"/>
            <a:ext cx="8029500" cy="183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oboto Condensed Light"/>
                <a:ea typeface="Roboto Condensed Light"/>
                <a:cs typeface="Roboto Condensed Light"/>
                <a:sym typeface="Roboto Condensed Light"/>
              </a:rPr>
              <a:t>We’re going to continue with the TODO list.</a:t>
            </a:r>
            <a:endParaRPr sz="1800">
              <a:latin typeface="Roboto Condensed Light"/>
              <a:ea typeface="Roboto Condensed Light"/>
              <a:cs typeface="Roboto Condensed Light"/>
              <a:sym typeface="Roboto Condensed Light"/>
            </a:endParaRPr>
          </a:p>
          <a:p>
            <a:pPr indent="-342900" lvl="0" marL="457200" rtl="0" algn="l">
              <a:lnSpc>
                <a:spcPct val="115000"/>
              </a:lnSpc>
              <a:spcBef>
                <a:spcPts val="1600"/>
              </a:spcBef>
              <a:spcAft>
                <a:spcPts val="0"/>
              </a:spcAft>
              <a:buSzPts val="1800"/>
              <a:buFont typeface="Proxima Nova"/>
              <a:buChar char="●"/>
            </a:pPr>
            <a:r>
              <a:rPr lang="en" sz="1800">
                <a:latin typeface="Roboto Condensed Light"/>
                <a:ea typeface="Roboto Condensed Light"/>
                <a:cs typeface="Roboto Condensed Light"/>
                <a:sym typeface="Roboto Condensed Light"/>
              </a:rPr>
              <a:t>Let’s implement React Router :D</a:t>
            </a:r>
            <a:endParaRPr sz="1800">
              <a:latin typeface="Roboto Condensed Light"/>
              <a:ea typeface="Roboto Condensed Light"/>
              <a:cs typeface="Roboto Condensed Light"/>
              <a:sym typeface="Roboto Condensed Light"/>
            </a:endParaRPr>
          </a:p>
          <a:p>
            <a:pPr indent="0" lvl="0" marL="457200" rtl="0" algn="l">
              <a:spcBef>
                <a:spcPts val="1600"/>
              </a:spcBef>
              <a:spcAft>
                <a:spcPts val="0"/>
              </a:spcAft>
              <a:buNone/>
            </a:pPr>
            <a:br>
              <a:rPr lang="en" sz="2100">
                <a:solidFill>
                  <a:srgbClr val="222222"/>
                </a:solidFill>
                <a:highlight>
                  <a:srgbClr val="FFFFFF"/>
                </a:highlight>
                <a:latin typeface="Roboto Condensed Light"/>
                <a:ea typeface="Roboto Condensed Light"/>
                <a:cs typeface="Roboto Condensed Light"/>
                <a:sym typeface="Roboto Condensed Light"/>
              </a:rPr>
            </a:br>
            <a:endParaRPr sz="2100">
              <a:solidFill>
                <a:srgbClr val="222222"/>
              </a:solidFill>
              <a:highlight>
                <a:srgbClr val="FFFFFF"/>
              </a:highlight>
              <a:latin typeface="Roboto Condensed Light"/>
              <a:ea typeface="Roboto Condensed Light"/>
              <a:cs typeface="Roboto Condensed Light"/>
              <a:sym typeface="Roboto Condensed Light"/>
            </a:endParaRPr>
          </a:p>
        </p:txBody>
      </p:sp>
      <p:pic>
        <p:nvPicPr>
          <p:cNvPr id="242" name="Google Shape;242;p44"/>
          <p:cNvPicPr preferRelativeResize="0"/>
          <p:nvPr/>
        </p:nvPicPr>
        <p:blipFill>
          <a:blip r:embed="rId5">
            <a:alphaModFix/>
          </a:blip>
          <a:stretch>
            <a:fillRect/>
          </a:stretch>
        </p:blipFill>
        <p:spPr>
          <a:xfrm>
            <a:off x="6124975" y="1912525"/>
            <a:ext cx="1578700" cy="157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grpSp>
        <p:nvGrpSpPr>
          <p:cNvPr id="248" name="Google Shape;248;p45"/>
          <p:cNvGrpSpPr/>
          <p:nvPr/>
        </p:nvGrpSpPr>
        <p:grpSpPr>
          <a:xfrm>
            <a:off x="-17746" y="0"/>
            <a:ext cx="9211188" cy="5143500"/>
            <a:chOff x="-17746" y="0"/>
            <a:chExt cx="9211188" cy="5715000"/>
          </a:xfrm>
        </p:grpSpPr>
        <p:pic>
          <p:nvPicPr>
            <p:cNvPr descr="rawpixel-com-323215.jpg" id="249" name="Google Shape;249;p45"/>
            <p:cNvPicPr preferRelativeResize="0"/>
            <p:nvPr/>
          </p:nvPicPr>
          <p:blipFill rotWithShape="1">
            <a:blip r:embed="rId3">
              <a:alphaModFix/>
            </a:blip>
            <a:srcRect b="3488" l="0" r="0" t="3479"/>
            <a:stretch/>
          </p:blipFill>
          <p:spPr>
            <a:xfrm>
              <a:off x="-17746" y="0"/>
              <a:ext cx="9205230" cy="5714999"/>
            </a:xfrm>
            <a:prstGeom prst="rect">
              <a:avLst/>
            </a:prstGeom>
            <a:noFill/>
            <a:ln>
              <a:noFill/>
            </a:ln>
          </p:spPr>
        </p:pic>
        <p:pic>
          <p:nvPicPr>
            <p:cNvPr descr="bkg.jpg" id="250" name="Google Shape;250;p45"/>
            <p:cNvPicPr preferRelativeResize="0"/>
            <p:nvPr/>
          </p:nvPicPr>
          <p:blipFill>
            <a:blip r:embed="rId4">
              <a:alphaModFix amt="90000"/>
            </a:blip>
            <a:stretch>
              <a:fillRect/>
            </a:stretch>
          </p:blipFill>
          <p:spPr>
            <a:xfrm>
              <a:off x="-11784" y="0"/>
              <a:ext cx="9205225" cy="5715000"/>
            </a:xfrm>
            <a:prstGeom prst="rect">
              <a:avLst/>
            </a:prstGeom>
            <a:noFill/>
            <a:ln>
              <a:noFill/>
            </a:ln>
          </p:spPr>
        </p:pic>
      </p:grpSp>
      <p:grpSp>
        <p:nvGrpSpPr>
          <p:cNvPr id="251" name="Google Shape;251;p45"/>
          <p:cNvGrpSpPr/>
          <p:nvPr/>
        </p:nvGrpSpPr>
        <p:grpSpPr>
          <a:xfrm>
            <a:off x="3507060" y="2308855"/>
            <a:ext cx="2129881" cy="525790"/>
            <a:chOff x="3487403" y="2670898"/>
            <a:chExt cx="2129881" cy="584211"/>
          </a:xfrm>
        </p:grpSpPr>
        <p:pic>
          <p:nvPicPr>
            <p:cNvPr id="252" name="Google Shape;252;p45"/>
            <p:cNvPicPr preferRelativeResize="0"/>
            <p:nvPr/>
          </p:nvPicPr>
          <p:blipFill>
            <a:blip r:embed="rId5">
              <a:alphaModFix amt="8000"/>
            </a:blip>
            <a:stretch>
              <a:fillRect/>
            </a:stretch>
          </p:blipFill>
          <p:spPr>
            <a:xfrm>
              <a:off x="3499759" y="2695609"/>
              <a:ext cx="2117525" cy="559500"/>
            </a:xfrm>
            <a:prstGeom prst="rect">
              <a:avLst/>
            </a:prstGeom>
            <a:noFill/>
            <a:ln>
              <a:noFill/>
            </a:ln>
          </p:spPr>
        </p:pic>
        <p:pic>
          <p:nvPicPr>
            <p:cNvPr id="253" name="Google Shape;253;p45"/>
            <p:cNvPicPr preferRelativeResize="0"/>
            <p:nvPr/>
          </p:nvPicPr>
          <p:blipFill>
            <a:blip r:embed="rId6">
              <a:alphaModFix/>
            </a:blip>
            <a:stretch>
              <a:fillRect/>
            </a:stretch>
          </p:blipFill>
          <p:spPr>
            <a:xfrm>
              <a:off x="3487403" y="2670898"/>
              <a:ext cx="2117525" cy="5595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148" name="Shape 148"/>
        <p:cNvGrpSpPr/>
        <p:nvPr/>
      </p:nvGrpSpPr>
      <p:grpSpPr>
        <a:xfrm>
          <a:off x="0" y="0"/>
          <a:ext cx="0" cy="0"/>
          <a:chOff x="0" y="0"/>
          <a:chExt cx="0" cy="0"/>
        </a:xfrm>
      </p:grpSpPr>
      <p:pic>
        <p:nvPicPr>
          <p:cNvPr descr="fancywhitedesk.png" id="149" name="Google Shape;149;p36"/>
          <p:cNvPicPr preferRelativeResize="0"/>
          <p:nvPr/>
        </p:nvPicPr>
        <p:blipFill rotWithShape="1">
          <a:blip r:embed="rId3">
            <a:alphaModFix/>
          </a:blip>
          <a:srcRect b="0" l="0" r="18507" t="23594"/>
          <a:stretch/>
        </p:blipFill>
        <p:spPr>
          <a:xfrm>
            <a:off x="0" y="0"/>
            <a:ext cx="9144000" cy="5143500"/>
          </a:xfrm>
          <a:prstGeom prst="rect">
            <a:avLst/>
          </a:prstGeom>
          <a:noFill/>
          <a:ln>
            <a:noFill/>
          </a:ln>
        </p:spPr>
      </p:pic>
      <p:sp>
        <p:nvSpPr>
          <p:cNvPr id="150" name="Google Shape;150;p36"/>
          <p:cNvSpPr txBox="1"/>
          <p:nvPr/>
        </p:nvSpPr>
        <p:spPr>
          <a:xfrm>
            <a:off x="859125" y="2940433"/>
            <a:ext cx="6186600" cy="92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rgbClr val="000000"/>
              </a:buClr>
              <a:buSzPts val="1100"/>
              <a:buFont typeface="Arial"/>
              <a:buNone/>
            </a:pPr>
            <a:r>
              <a:rPr b="1" lang="en">
                <a:latin typeface="Montserrat"/>
                <a:ea typeface="Montserrat"/>
                <a:cs typeface="Montserrat"/>
                <a:sym typeface="Montserrat"/>
              </a:rPr>
              <a:t>UI Engineering Studio. Day 11</a:t>
            </a:r>
            <a:br>
              <a:rPr b="1" lang="en" sz="3600">
                <a:latin typeface="Montserrat"/>
                <a:ea typeface="Montserrat"/>
                <a:cs typeface="Montserrat"/>
                <a:sym typeface="Montserrat"/>
              </a:rPr>
            </a:br>
            <a:r>
              <a:rPr b="1" lang="en" sz="3600">
                <a:latin typeface="Montserrat"/>
                <a:ea typeface="Montserrat"/>
                <a:cs typeface="Montserrat"/>
                <a:sym typeface="Montserrat"/>
              </a:rPr>
              <a:t>Bootcamp: React</a:t>
            </a:r>
            <a:endParaRPr b="1" sz="3600">
              <a:latin typeface="Montserrat"/>
              <a:ea typeface="Montserrat"/>
              <a:cs typeface="Montserrat"/>
              <a:sym typeface="Montserrat"/>
            </a:endParaRPr>
          </a:p>
        </p:txBody>
      </p:sp>
      <p:sp>
        <p:nvSpPr>
          <p:cNvPr id="151" name="Google Shape;151;p36"/>
          <p:cNvSpPr/>
          <p:nvPr/>
        </p:nvSpPr>
        <p:spPr>
          <a:xfrm>
            <a:off x="1615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rgbClr val="000000"/>
              </a:buClr>
              <a:buSzPts val="1100"/>
              <a:buFont typeface="Arial"/>
              <a:buNone/>
            </a:pPr>
            <a:r>
              <a:rPr lang="en" sz="1000">
                <a:solidFill>
                  <a:srgbClr val="B7B7B7"/>
                </a:solidFill>
                <a:latin typeface="Montserrat"/>
                <a:ea typeface="Montserrat"/>
                <a:cs typeface="Montserrat"/>
                <a:sym typeface="Montserrat"/>
              </a:rPr>
              <a:t>UI ENGINEERING STUDIO</a:t>
            </a:r>
            <a:endParaRPr b="1" sz="1000">
              <a:solidFill>
                <a:srgbClr val="B7B7B7"/>
              </a:solidFill>
              <a:latin typeface="Proxima Nova"/>
              <a:ea typeface="Proxima Nova"/>
              <a:cs typeface="Proxima Nova"/>
              <a:sym typeface="Proxima Nova"/>
            </a:endParaRPr>
          </a:p>
        </p:txBody>
      </p:sp>
      <p:sp>
        <p:nvSpPr>
          <p:cNvPr id="152" name="Google Shape;152;p36"/>
          <p:cNvSpPr/>
          <p:nvPr/>
        </p:nvSpPr>
        <p:spPr>
          <a:xfrm>
            <a:off x="226720" y="476100"/>
            <a:ext cx="302400" cy="33900"/>
          </a:xfrm>
          <a:prstGeom prst="rect">
            <a:avLst/>
          </a:prstGeom>
          <a:solidFill>
            <a:srgbClr val="A42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4.png" id="153" name="Google Shape;153;p36"/>
          <p:cNvPicPr preferRelativeResize="0"/>
          <p:nvPr/>
        </p:nvPicPr>
        <p:blipFill>
          <a:blip r:embed="rId4">
            <a:alphaModFix/>
          </a:blip>
          <a:stretch>
            <a:fillRect/>
          </a:stretch>
        </p:blipFill>
        <p:spPr>
          <a:xfrm>
            <a:off x="161526" y="3363878"/>
            <a:ext cx="644806" cy="499808"/>
          </a:xfrm>
          <a:prstGeom prst="rect">
            <a:avLst/>
          </a:prstGeom>
          <a:noFill/>
          <a:ln>
            <a:noFill/>
          </a:ln>
        </p:spPr>
      </p:pic>
      <p:pic>
        <p:nvPicPr>
          <p:cNvPr id="154" name="Google Shape;154;p36"/>
          <p:cNvPicPr preferRelativeResize="0"/>
          <p:nvPr/>
        </p:nvPicPr>
        <p:blipFill rotWithShape="1">
          <a:blip r:embed="rId5">
            <a:alphaModFix/>
          </a:blip>
          <a:srcRect b="24127" l="0" r="0" t="0"/>
          <a:stretch/>
        </p:blipFill>
        <p:spPr>
          <a:xfrm>
            <a:off x="470023" y="4730017"/>
            <a:ext cx="661850" cy="1206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8" name="Shape 158"/>
        <p:cNvGrpSpPr/>
        <p:nvPr/>
      </p:nvGrpSpPr>
      <p:grpSpPr>
        <a:xfrm>
          <a:off x="0" y="0"/>
          <a:ext cx="0" cy="0"/>
          <a:chOff x="0" y="0"/>
          <a:chExt cx="0" cy="0"/>
        </a:xfrm>
      </p:grpSpPr>
      <p:pic>
        <p:nvPicPr>
          <p:cNvPr id="159" name="Google Shape;159;p37"/>
          <p:cNvPicPr preferRelativeResize="0"/>
          <p:nvPr/>
        </p:nvPicPr>
        <p:blipFill rotWithShape="1">
          <a:blip r:embed="rId3">
            <a:alphaModFix/>
          </a:blip>
          <a:srcRect b="0" l="25274" r="25274" t="0"/>
          <a:stretch/>
        </p:blipFill>
        <p:spPr>
          <a:xfrm>
            <a:off x="5484550" y="265747"/>
            <a:ext cx="3040854" cy="4612008"/>
          </a:xfrm>
          <a:prstGeom prst="rect">
            <a:avLst/>
          </a:prstGeom>
          <a:noFill/>
          <a:ln>
            <a:noFill/>
          </a:ln>
        </p:spPr>
      </p:pic>
      <p:sp>
        <p:nvSpPr>
          <p:cNvPr id="160" name="Google Shape;160;p37"/>
          <p:cNvSpPr txBox="1"/>
          <p:nvPr/>
        </p:nvSpPr>
        <p:spPr>
          <a:xfrm>
            <a:off x="672925" y="1029200"/>
            <a:ext cx="3119100" cy="358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rgbClr val="000000"/>
              </a:buClr>
              <a:buSzPts val="1100"/>
              <a:buFont typeface="Arial"/>
              <a:buNone/>
            </a:pPr>
            <a:r>
              <a:rPr b="1" lang="en">
                <a:solidFill>
                  <a:srgbClr val="E9188F"/>
                </a:solidFill>
                <a:latin typeface="Montserrat"/>
                <a:ea typeface="Montserrat"/>
                <a:cs typeface="Montserrat"/>
                <a:sym typeface="Montserrat"/>
              </a:rPr>
              <a:t>R</a:t>
            </a:r>
            <a:r>
              <a:rPr b="1" lang="en">
                <a:solidFill>
                  <a:schemeClr val="dk1"/>
                </a:solidFill>
                <a:latin typeface="Montserrat"/>
                <a:ea typeface="Montserrat"/>
                <a:cs typeface="Montserrat"/>
                <a:sym typeface="Montserrat"/>
              </a:rPr>
              <a:t>eact</a:t>
            </a:r>
            <a:endParaRPr>
              <a:solidFill>
                <a:schemeClr val="dk1"/>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a:solidFill>
                <a:schemeClr val="dk1"/>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n">
                <a:solidFill>
                  <a:schemeClr val="dk1"/>
                </a:solidFill>
                <a:latin typeface="Roboto Condensed Light"/>
                <a:ea typeface="Roboto Condensed Light"/>
                <a:cs typeface="Roboto Condensed Light"/>
                <a:sym typeface="Roboto Condensed Light"/>
              </a:rPr>
              <a:t>is a declarative, efficient, and flexible JavaScript library for building user interfaces. It lets you compose complex UIs from small and isolated pieces of code called “components”</a:t>
            </a:r>
            <a:endParaRPr>
              <a:solidFill>
                <a:schemeClr val="dk1"/>
              </a:solidFill>
              <a:latin typeface="Roboto Condensed Light"/>
              <a:ea typeface="Roboto Condensed Light"/>
              <a:cs typeface="Roboto Condensed Light"/>
              <a:sym typeface="Roboto Condensed Light"/>
            </a:endParaRPr>
          </a:p>
          <a:p>
            <a:pPr indent="0" lvl="0" marL="0" rtl="0" algn="r">
              <a:lnSpc>
                <a:spcPct val="115000"/>
              </a:lnSpc>
              <a:spcBef>
                <a:spcPts val="0"/>
              </a:spcBef>
              <a:spcAft>
                <a:spcPts val="0"/>
              </a:spcAft>
              <a:buNone/>
            </a:pPr>
            <a:r>
              <a:rPr lang="en">
                <a:solidFill>
                  <a:schemeClr val="dk1"/>
                </a:solidFill>
                <a:latin typeface="Roboto Condensed Light"/>
                <a:ea typeface="Roboto Condensed Light"/>
                <a:cs typeface="Roboto Condensed Light"/>
                <a:sym typeface="Roboto Condensed Light"/>
              </a:rPr>
              <a:t>- </a:t>
            </a:r>
            <a:r>
              <a:rPr lang="en" sz="1000">
                <a:solidFill>
                  <a:schemeClr val="dk1"/>
                </a:solidFill>
                <a:latin typeface="Roboto Condensed Light"/>
                <a:ea typeface="Roboto Condensed Light"/>
                <a:cs typeface="Roboto Condensed Light"/>
                <a:sym typeface="Roboto Condensed Light"/>
              </a:rPr>
              <a:t>https://reactjs.org</a:t>
            </a:r>
            <a:endParaRPr sz="1000">
              <a:solidFill>
                <a:schemeClr val="dk1"/>
              </a:solidFill>
              <a:latin typeface="Roboto Condensed Light"/>
              <a:ea typeface="Roboto Condensed Light"/>
              <a:cs typeface="Roboto Condensed Light"/>
              <a:sym typeface="Roboto Condensed Light"/>
            </a:endParaRPr>
          </a:p>
        </p:txBody>
      </p:sp>
      <p:sp>
        <p:nvSpPr>
          <p:cNvPr id="161" name="Google Shape;161;p37"/>
          <p:cNvSpPr/>
          <p:nvPr/>
        </p:nvSpPr>
        <p:spPr>
          <a:xfrm>
            <a:off x="226720" y="476100"/>
            <a:ext cx="302400" cy="33900"/>
          </a:xfrm>
          <a:prstGeom prst="rect">
            <a:avLst/>
          </a:prstGeom>
          <a:solidFill>
            <a:srgbClr val="A42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37"/>
          <p:cNvPicPr preferRelativeResize="0"/>
          <p:nvPr/>
        </p:nvPicPr>
        <p:blipFill rotWithShape="1">
          <a:blip r:embed="rId4">
            <a:alphaModFix/>
          </a:blip>
          <a:srcRect b="24127" l="0" r="0" t="0"/>
          <a:stretch/>
        </p:blipFill>
        <p:spPr>
          <a:xfrm>
            <a:off x="470023" y="4730017"/>
            <a:ext cx="661850" cy="120622"/>
          </a:xfrm>
          <a:prstGeom prst="rect">
            <a:avLst/>
          </a:prstGeom>
          <a:noFill/>
          <a:ln>
            <a:noFill/>
          </a:ln>
        </p:spPr>
      </p:pic>
      <p:sp>
        <p:nvSpPr>
          <p:cNvPr id="163" name="Google Shape;163;p37"/>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164" name="Google Shape;164;p37"/>
          <p:cNvPicPr preferRelativeResize="0"/>
          <p:nvPr/>
        </p:nvPicPr>
        <p:blipFill>
          <a:blip r:embed="rId5">
            <a:alphaModFix/>
          </a:blip>
          <a:stretch>
            <a:fillRect/>
          </a:stretch>
        </p:blipFill>
        <p:spPr>
          <a:xfrm>
            <a:off x="226717" y="279585"/>
            <a:ext cx="153570" cy="120622"/>
          </a:xfrm>
          <a:prstGeom prst="rect">
            <a:avLst/>
          </a:prstGeom>
          <a:noFill/>
          <a:ln>
            <a:noFill/>
          </a:ln>
        </p:spPr>
      </p:pic>
      <p:sp>
        <p:nvSpPr>
          <p:cNvPr id="165" name="Google Shape;165;p37"/>
          <p:cNvSpPr/>
          <p:nvPr/>
        </p:nvSpPr>
        <p:spPr>
          <a:xfrm>
            <a:off x="4855133" y="2479513"/>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Condensed"/>
                <a:ea typeface="Roboto Condensed"/>
                <a:cs typeface="Roboto Condensed"/>
                <a:sym typeface="Roboto Condensed"/>
              </a:rPr>
              <a:t>Routing</a:t>
            </a:r>
            <a:endParaRPr>
              <a:solidFill>
                <a:srgbClr val="FFFFFF"/>
              </a:solidFill>
              <a:latin typeface="Roboto Condensed"/>
              <a:ea typeface="Roboto Condensed"/>
              <a:cs typeface="Roboto Condensed"/>
              <a:sym typeface="Roboto Condensed"/>
            </a:endParaRPr>
          </a:p>
        </p:txBody>
      </p:sp>
      <p:sp>
        <p:nvSpPr>
          <p:cNvPr id="166" name="Google Shape;166;p37"/>
          <p:cNvSpPr/>
          <p:nvPr/>
        </p:nvSpPr>
        <p:spPr>
          <a:xfrm>
            <a:off x="4855133" y="1800488"/>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Condensed"/>
                <a:ea typeface="Roboto Condensed"/>
                <a:cs typeface="Roboto Condensed"/>
                <a:sym typeface="Roboto Condensed"/>
              </a:rPr>
              <a:t>SPA</a:t>
            </a:r>
            <a:endParaRPr>
              <a:solidFill>
                <a:srgbClr val="FFFFFF"/>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0" name="Shape 170"/>
        <p:cNvGrpSpPr/>
        <p:nvPr/>
      </p:nvGrpSpPr>
      <p:grpSpPr>
        <a:xfrm>
          <a:off x="0" y="0"/>
          <a:ext cx="0" cy="0"/>
          <a:chOff x="0" y="0"/>
          <a:chExt cx="0" cy="0"/>
        </a:xfrm>
      </p:grpSpPr>
      <p:sp>
        <p:nvSpPr>
          <p:cNvPr id="171" name="Google Shape;171;p38"/>
          <p:cNvSpPr txBox="1"/>
          <p:nvPr/>
        </p:nvSpPr>
        <p:spPr>
          <a:xfrm>
            <a:off x="377125" y="509650"/>
            <a:ext cx="54132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React</a:t>
            </a:r>
            <a:br>
              <a:rPr b="1" lang="en">
                <a:latin typeface="Montserrat"/>
                <a:ea typeface="Montserrat"/>
                <a:cs typeface="Montserrat"/>
                <a:sym typeface="Montserrat"/>
              </a:rPr>
            </a:br>
            <a:r>
              <a:rPr b="1" lang="en" sz="2400">
                <a:latin typeface="Montserrat"/>
                <a:ea typeface="Montserrat"/>
                <a:cs typeface="Montserrat"/>
                <a:sym typeface="Montserrat"/>
              </a:rPr>
              <a:t>SPA: Single Page Application</a:t>
            </a:r>
            <a:endParaRPr b="1" i="1" sz="1000">
              <a:latin typeface="Roboto Condensed"/>
              <a:ea typeface="Roboto Condensed"/>
              <a:cs typeface="Roboto Condensed"/>
              <a:sym typeface="Roboto Condensed"/>
            </a:endParaRPr>
          </a:p>
        </p:txBody>
      </p:sp>
      <p:sp>
        <p:nvSpPr>
          <p:cNvPr id="172" name="Google Shape;172;p38"/>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8"/>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174" name="Google Shape;174;p38"/>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175" name="Google Shape;175;p38"/>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176" name="Google Shape;176;p38"/>
          <p:cNvSpPr txBox="1"/>
          <p:nvPr/>
        </p:nvSpPr>
        <p:spPr>
          <a:xfrm>
            <a:off x="529125" y="1574675"/>
            <a:ext cx="8029500" cy="1837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n" sz="2000">
                <a:solidFill>
                  <a:srgbClr val="222222"/>
                </a:solidFill>
                <a:highlight>
                  <a:srgbClr val="FFFFFF"/>
                </a:highlight>
                <a:latin typeface="Roboto Condensed Light"/>
                <a:ea typeface="Roboto Condensed Light"/>
                <a:cs typeface="Roboto Condensed Light"/>
                <a:sym typeface="Roboto Condensed Light"/>
              </a:rPr>
              <a:t>“Web application or web site that interacts with the user by dynamically rewriting the current page rather than loading entire new pages from a server. This approach avoids interruption of the user experience between successive pages, making the application behave more like a desktop application. In an SPA, either all necessary code – HTML, JavaScript, and CSS – is retrieved with a single page load, or the appropriate resources are dynamically loaded and added to the page as necessary, usually in response to user actions. The page does not reload at any point in the process, nor does control transfer to another page…”</a:t>
            </a:r>
            <a:endParaRPr i="1" sz="2000">
              <a:solidFill>
                <a:srgbClr val="222222"/>
              </a:solidFill>
              <a:highlight>
                <a:srgbClr val="FFFFFF"/>
              </a:highlight>
              <a:latin typeface="Roboto Condensed Light"/>
              <a:ea typeface="Roboto Condensed Light"/>
              <a:cs typeface="Roboto Condensed Light"/>
              <a:sym typeface="Roboto Condense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0" name="Shape 180"/>
        <p:cNvGrpSpPr/>
        <p:nvPr/>
      </p:nvGrpSpPr>
      <p:grpSpPr>
        <a:xfrm>
          <a:off x="0" y="0"/>
          <a:ext cx="0" cy="0"/>
          <a:chOff x="0" y="0"/>
          <a:chExt cx="0" cy="0"/>
        </a:xfrm>
      </p:grpSpPr>
      <p:sp>
        <p:nvSpPr>
          <p:cNvPr id="181" name="Google Shape;181;p39"/>
          <p:cNvSpPr txBox="1"/>
          <p:nvPr/>
        </p:nvSpPr>
        <p:spPr>
          <a:xfrm>
            <a:off x="377125" y="509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React</a:t>
            </a:r>
            <a:br>
              <a:rPr b="1" lang="en">
                <a:latin typeface="Montserrat"/>
                <a:ea typeface="Montserrat"/>
                <a:cs typeface="Montserrat"/>
                <a:sym typeface="Montserrat"/>
              </a:rPr>
            </a:br>
            <a:r>
              <a:rPr b="1" lang="en" sz="2400">
                <a:latin typeface="Montserrat"/>
                <a:ea typeface="Montserrat"/>
                <a:cs typeface="Montserrat"/>
                <a:sym typeface="Montserrat"/>
              </a:rPr>
              <a:t>Routing: React Router</a:t>
            </a:r>
            <a:endParaRPr b="1" i="1" sz="1000">
              <a:latin typeface="Roboto Condensed"/>
              <a:ea typeface="Roboto Condensed"/>
              <a:cs typeface="Roboto Condensed"/>
              <a:sym typeface="Roboto Condensed"/>
            </a:endParaRPr>
          </a:p>
        </p:txBody>
      </p:sp>
      <p:sp>
        <p:nvSpPr>
          <p:cNvPr id="182" name="Google Shape;182;p39"/>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9"/>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184" name="Google Shape;184;p39"/>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185" name="Google Shape;185;p39"/>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186" name="Google Shape;186;p39"/>
          <p:cNvSpPr txBox="1"/>
          <p:nvPr/>
        </p:nvSpPr>
        <p:spPr>
          <a:xfrm>
            <a:off x="529125" y="1574675"/>
            <a:ext cx="8029500" cy="18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22222"/>
                </a:solidFill>
                <a:highlight>
                  <a:srgbClr val="FFFFFF"/>
                </a:highlight>
                <a:latin typeface="Roboto Condensed Light"/>
                <a:ea typeface="Roboto Condensed Light"/>
                <a:cs typeface="Roboto Condensed Light"/>
                <a:sym typeface="Roboto Condensed Light"/>
              </a:rPr>
              <a:t>Declarative Routing for React</a:t>
            </a:r>
            <a:endParaRPr sz="2400">
              <a:solidFill>
                <a:srgbClr val="222222"/>
              </a:solidFill>
              <a:highlight>
                <a:srgbClr val="FFFFFF"/>
              </a:highlight>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2400">
              <a:solidFill>
                <a:srgbClr val="222222"/>
              </a:solidFill>
              <a:highlight>
                <a:srgbClr val="FFFFFF"/>
              </a:highlight>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2400">
                <a:solidFill>
                  <a:srgbClr val="222222"/>
                </a:solidFill>
                <a:highlight>
                  <a:srgbClr val="FFFFFF"/>
                </a:highlight>
                <a:latin typeface="Roboto Condensed Light"/>
                <a:ea typeface="Roboto Condensed Light"/>
                <a:cs typeface="Roboto Condensed Light"/>
                <a:sym typeface="Roboto Condensed Light"/>
              </a:rPr>
              <a:t>Static Routing vs </a:t>
            </a:r>
            <a:r>
              <a:rPr lang="en" sz="2400">
                <a:solidFill>
                  <a:srgbClr val="222222"/>
                </a:solidFill>
                <a:highlight>
                  <a:srgbClr val="FFFFFF"/>
                </a:highlight>
                <a:latin typeface="Roboto Condensed Light"/>
                <a:ea typeface="Roboto Condensed Light"/>
                <a:cs typeface="Roboto Condensed Light"/>
                <a:sym typeface="Roboto Condensed Light"/>
              </a:rPr>
              <a:t>Dynamic</a:t>
            </a:r>
            <a:r>
              <a:rPr lang="en" sz="2400">
                <a:solidFill>
                  <a:srgbClr val="222222"/>
                </a:solidFill>
                <a:highlight>
                  <a:srgbClr val="FFFFFF"/>
                </a:highlight>
                <a:latin typeface="Roboto Condensed Light"/>
                <a:ea typeface="Roboto Condensed Light"/>
                <a:cs typeface="Roboto Condensed Light"/>
                <a:sym typeface="Roboto Condensed Light"/>
              </a:rPr>
              <a:t> Routing</a:t>
            </a:r>
            <a:endParaRPr sz="2400">
              <a:solidFill>
                <a:srgbClr val="222222"/>
              </a:solidFill>
              <a:highlight>
                <a:srgbClr val="FFFFFF"/>
              </a:highlight>
              <a:latin typeface="Roboto Condensed Light"/>
              <a:ea typeface="Roboto Condensed Light"/>
              <a:cs typeface="Roboto Condensed Light"/>
              <a:sym typeface="Roboto Condensed Light"/>
            </a:endParaRPr>
          </a:p>
        </p:txBody>
      </p:sp>
      <p:pic>
        <p:nvPicPr>
          <p:cNvPr id="187" name="Google Shape;187;p39"/>
          <p:cNvPicPr preferRelativeResize="0"/>
          <p:nvPr/>
        </p:nvPicPr>
        <p:blipFill>
          <a:blip r:embed="rId5">
            <a:alphaModFix/>
          </a:blip>
          <a:stretch>
            <a:fillRect/>
          </a:stretch>
        </p:blipFill>
        <p:spPr>
          <a:xfrm>
            <a:off x="5485524" y="1574675"/>
            <a:ext cx="1371600" cy="1371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1" name="Shape 191"/>
        <p:cNvGrpSpPr/>
        <p:nvPr/>
      </p:nvGrpSpPr>
      <p:grpSpPr>
        <a:xfrm>
          <a:off x="0" y="0"/>
          <a:ext cx="0" cy="0"/>
          <a:chOff x="0" y="0"/>
          <a:chExt cx="0" cy="0"/>
        </a:xfrm>
      </p:grpSpPr>
      <p:sp>
        <p:nvSpPr>
          <p:cNvPr id="192" name="Google Shape;192;p40"/>
          <p:cNvSpPr txBox="1"/>
          <p:nvPr/>
        </p:nvSpPr>
        <p:spPr>
          <a:xfrm>
            <a:off x="377125" y="509650"/>
            <a:ext cx="68997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React</a:t>
            </a:r>
            <a:br>
              <a:rPr b="1" lang="en">
                <a:latin typeface="Montserrat"/>
                <a:ea typeface="Montserrat"/>
                <a:cs typeface="Montserrat"/>
                <a:sym typeface="Montserrat"/>
              </a:rPr>
            </a:br>
            <a:r>
              <a:rPr b="1" lang="en" sz="2400">
                <a:latin typeface="Montserrat"/>
                <a:ea typeface="Montserrat"/>
                <a:cs typeface="Montserrat"/>
                <a:sym typeface="Montserrat"/>
              </a:rPr>
              <a:t>Routing: React Router - Step by step</a:t>
            </a:r>
            <a:endParaRPr b="1" i="1" sz="1000">
              <a:latin typeface="Roboto Condensed"/>
              <a:ea typeface="Roboto Condensed"/>
              <a:cs typeface="Roboto Condensed"/>
              <a:sym typeface="Roboto Condensed"/>
            </a:endParaRPr>
          </a:p>
        </p:txBody>
      </p:sp>
      <p:sp>
        <p:nvSpPr>
          <p:cNvPr id="193" name="Google Shape;193;p40"/>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0"/>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195" name="Google Shape;195;p40"/>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196" name="Google Shape;196;p40"/>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197" name="Google Shape;197;p40"/>
          <p:cNvSpPr txBox="1"/>
          <p:nvPr/>
        </p:nvSpPr>
        <p:spPr>
          <a:xfrm>
            <a:off x="529125" y="1574675"/>
            <a:ext cx="8029500" cy="1837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222222"/>
              </a:buClr>
              <a:buSzPts val="2400"/>
              <a:buFont typeface="Roboto Condensed Light"/>
              <a:buAutoNum type="arabicPeriod"/>
            </a:pPr>
            <a:r>
              <a:rPr lang="en" sz="2400">
                <a:solidFill>
                  <a:srgbClr val="222222"/>
                </a:solidFill>
                <a:highlight>
                  <a:srgbClr val="FFFFFF"/>
                </a:highlight>
                <a:latin typeface="Roboto Condensed Light"/>
                <a:ea typeface="Roboto Condensed Light"/>
                <a:cs typeface="Roboto Condensed Light"/>
                <a:sym typeface="Roboto Condensed Light"/>
              </a:rPr>
              <a:t>Grab yourself a Router component for the environment you’re targeting and render it at the top of your app</a:t>
            </a:r>
            <a:endParaRPr sz="2400">
              <a:solidFill>
                <a:srgbClr val="222222"/>
              </a:solidFill>
              <a:highlight>
                <a:srgbClr val="FFFFFF"/>
              </a:highlight>
              <a:latin typeface="Roboto Condensed Light"/>
              <a:ea typeface="Roboto Condensed Light"/>
              <a:cs typeface="Roboto Condensed Light"/>
              <a:sym typeface="Roboto Condensed Light"/>
            </a:endParaRPr>
          </a:p>
        </p:txBody>
      </p:sp>
      <p:pic>
        <p:nvPicPr>
          <p:cNvPr id="198" name="Google Shape;198;p40"/>
          <p:cNvPicPr preferRelativeResize="0"/>
          <p:nvPr/>
        </p:nvPicPr>
        <p:blipFill>
          <a:blip r:embed="rId5">
            <a:alphaModFix/>
          </a:blip>
          <a:stretch>
            <a:fillRect/>
          </a:stretch>
        </p:blipFill>
        <p:spPr>
          <a:xfrm>
            <a:off x="647188" y="3032713"/>
            <a:ext cx="4100184" cy="871800"/>
          </a:xfrm>
          <a:prstGeom prst="rect">
            <a:avLst/>
          </a:prstGeom>
          <a:noFill/>
          <a:ln>
            <a:noFill/>
          </a:ln>
        </p:spPr>
      </p:pic>
      <p:pic>
        <p:nvPicPr>
          <p:cNvPr id="199" name="Google Shape;199;p40"/>
          <p:cNvPicPr preferRelativeResize="0"/>
          <p:nvPr/>
        </p:nvPicPr>
        <p:blipFill>
          <a:blip r:embed="rId6">
            <a:alphaModFix/>
          </a:blip>
          <a:stretch>
            <a:fillRect/>
          </a:stretch>
        </p:blipFill>
        <p:spPr>
          <a:xfrm>
            <a:off x="5347801" y="2531125"/>
            <a:ext cx="2198825" cy="1874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3" name="Shape 203"/>
        <p:cNvGrpSpPr/>
        <p:nvPr/>
      </p:nvGrpSpPr>
      <p:grpSpPr>
        <a:xfrm>
          <a:off x="0" y="0"/>
          <a:ext cx="0" cy="0"/>
          <a:chOff x="0" y="0"/>
          <a:chExt cx="0" cy="0"/>
        </a:xfrm>
      </p:grpSpPr>
      <p:sp>
        <p:nvSpPr>
          <p:cNvPr id="204" name="Google Shape;204;p41"/>
          <p:cNvSpPr txBox="1"/>
          <p:nvPr/>
        </p:nvSpPr>
        <p:spPr>
          <a:xfrm>
            <a:off x="377125" y="509650"/>
            <a:ext cx="68997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React</a:t>
            </a:r>
            <a:br>
              <a:rPr b="1" lang="en">
                <a:latin typeface="Montserrat"/>
                <a:ea typeface="Montserrat"/>
                <a:cs typeface="Montserrat"/>
                <a:sym typeface="Montserrat"/>
              </a:rPr>
            </a:br>
            <a:r>
              <a:rPr b="1" lang="en" sz="2400">
                <a:latin typeface="Montserrat"/>
                <a:ea typeface="Montserrat"/>
                <a:cs typeface="Montserrat"/>
                <a:sym typeface="Montserrat"/>
              </a:rPr>
              <a:t>Routing: React Router - Step by step</a:t>
            </a:r>
            <a:endParaRPr b="1" i="1" sz="1000">
              <a:latin typeface="Roboto Condensed"/>
              <a:ea typeface="Roboto Condensed"/>
              <a:cs typeface="Roboto Condensed"/>
              <a:sym typeface="Roboto Condensed"/>
            </a:endParaRPr>
          </a:p>
        </p:txBody>
      </p:sp>
      <p:sp>
        <p:nvSpPr>
          <p:cNvPr id="205" name="Google Shape;205;p41"/>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1"/>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07" name="Google Shape;207;p41"/>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08" name="Google Shape;208;p41"/>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09" name="Google Shape;209;p41"/>
          <p:cNvSpPr txBox="1"/>
          <p:nvPr/>
        </p:nvSpPr>
        <p:spPr>
          <a:xfrm>
            <a:off x="529125" y="1574675"/>
            <a:ext cx="8029500" cy="18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22222"/>
                </a:solidFill>
                <a:highlight>
                  <a:srgbClr val="FFFFFF"/>
                </a:highlight>
                <a:latin typeface="Roboto Condensed Light"/>
                <a:ea typeface="Roboto Condensed Light"/>
                <a:cs typeface="Roboto Condensed Light"/>
                <a:sym typeface="Roboto Condensed Light"/>
              </a:rPr>
              <a:t>2. Grab the link component to link to a new location:</a:t>
            </a:r>
            <a:endParaRPr sz="2400">
              <a:solidFill>
                <a:srgbClr val="222222"/>
              </a:solidFill>
              <a:highlight>
                <a:srgbClr val="FFFFFF"/>
              </a:highlight>
              <a:latin typeface="Roboto Condensed Light"/>
              <a:ea typeface="Roboto Condensed Light"/>
              <a:cs typeface="Roboto Condensed Light"/>
              <a:sym typeface="Roboto Condensed Light"/>
            </a:endParaRPr>
          </a:p>
        </p:txBody>
      </p:sp>
      <p:pic>
        <p:nvPicPr>
          <p:cNvPr id="210" name="Google Shape;210;p41"/>
          <p:cNvPicPr preferRelativeResize="0"/>
          <p:nvPr/>
        </p:nvPicPr>
        <p:blipFill>
          <a:blip r:embed="rId5">
            <a:alphaModFix/>
          </a:blip>
          <a:stretch>
            <a:fillRect/>
          </a:stretch>
        </p:blipFill>
        <p:spPr>
          <a:xfrm>
            <a:off x="2696253" y="2375025"/>
            <a:ext cx="3695275" cy="2051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4" name="Shape 214"/>
        <p:cNvGrpSpPr/>
        <p:nvPr/>
      </p:nvGrpSpPr>
      <p:grpSpPr>
        <a:xfrm>
          <a:off x="0" y="0"/>
          <a:ext cx="0" cy="0"/>
          <a:chOff x="0" y="0"/>
          <a:chExt cx="0" cy="0"/>
        </a:xfrm>
      </p:grpSpPr>
      <p:sp>
        <p:nvSpPr>
          <p:cNvPr id="215" name="Google Shape;215;p42"/>
          <p:cNvSpPr txBox="1"/>
          <p:nvPr/>
        </p:nvSpPr>
        <p:spPr>
          <a:xfrm>
            <a:off x="377125" y="509650"/>
            <a:ext cx="68997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React</a:t>
            </a:r>
            <a:br>
              <a:rPr b="1" lang="en">
                <a:latin typeface="Montserrat"/>
                <a:ea typeface="Montserrat"/>
                <a:cs typeface="Montserrat"/>
                <a:sym typeface="Montserrat"/>
              </a:rPr>
            </a:br>
            <a:r>
              <a:rPr b="1" lang="en" sz="2400">
                <a:latin typeface="Montserrat"/>
                <a:ea typeface="Montserrat"/>
                <a:cs typeface="Montserrat"/>
                <a:sym typeface="Montserrat"/>
              </a:rPr>
              <a:t>Routing: React Router - Step by step</a:t>
            </a:r>
            <a:endParaRPr b="1" i="1" sz="1000">
              <a:latin typeface="Roboto Condensed"/>
              <a:ea typeface="Roboto Condensed"/>
              <a:cs typeface="Roboto Condensed"/>
              <a:sym typeface="Roboto Condensed"/>
            </a:endParaRPr>
          </a:p>
        </p:txBody>
      </p:sp>
      <p:sp>
        <p:nvSpPr>
          <p:cNvPr id="216" name="Google Shape;216;p42"/>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2"/>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18" name="Google Shape;218;p42"/>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19" name="Google Shape;219;p42"/>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20" name="Google Shape;220;p42"/>
          <p:cNvSpPr txBox="1"/>
          <p:nvPr/>
        </p:nvSpPr>
        <p:spPr>
          <a:xfrm>
            <a:off x="529125" y="1574675"/>
            <a:ext cx="3501300" cy="18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22222"/>
                </a:solidFill>
                <a:highlight>
                  <a:srgbClr val="FFFFFF"/>
                </a:highlight>
                <a:latin typeface="Roboto Condensed Light"/>
                <a:ea typeface="Roboto Condensed Light"/>
                <a:cs typeface="Roboto Condensed Light"/>
                <a:sym typeface="Roboto Condensed Light"/>
              </a:rPr>
              <a:t>3</a:t>
            </a:r>
            <a:r>
              <a:rPr lang="en" sz="2400">
                <a:solidFill>
                  <a:srgbClr val="222222"/>
                </a:solidFill>
                <a:highlight>
                  <a:srgbClr val="FFFFFF"/>
                </a:highlight>
                <a:latin typeface="Roboto Condensed Light"/>
                <a:ea typeface="Roboto Condensed Light"/>
                <a:cs typeface="Roboto Condensed Light"/>
                <a:sym typeface="Roboto Condensed Light"/>
              </a:rPr>
              <a:t>. R</a:t>
            </a:r>
            <a:r>
              <a:rPr lang="en" sz="2400">
                <a:solidFill>
                  <a:srgbClr val="222222"/>
                </a:solidFill>
                <a:highlight>
                  <a:srgbClr val="FFFFFF"/>
                </a:highlight>
                <a:latin typeface="Roboto Condensed Light"/>
                <a:ea typeface="Roboto Condensed Light"/>
                <a:cs typeface="Roboto Condensed Light"/>
                <a:sym typeface="Roboto Condensed Light"/>
              </a:rPr>
              <a:t>ender a Route to show some UI when the user visits /dashboard.</a:t>
            </a:r>
            <a:endParaRPr sz="2400">
              <a:solidFill>
                <a:srgbClr val="222222"/>
              </a:solidFill>
              <a:highlight>
                <a:srgbClr val="FFFFFF"/>
              </a:highlight>
              <a:latin typeface="Roboto Condensed Light"/>
              <a:ea typeface="Roboto Condensed Light"/>
              <a:cs typeface="Roboto Condensed Light"/>
              <a:sym typeface="Roboto Condensed Light"/>
            </a:endParaRPr>
          </a:p>
        </p:txBody>
      </p:sp>
      <p:pic>
        <p:nvPicPr>
          <p:cNvPr id="221" name="Google Shape;221;p42"/>
          <p:cNvPicPr preferRelativeResize="0"/>
          <p:nvPr/>
        </p:nvPicPr>
        <p:blipFill>
          <a:blip r:embed="rId5">
            <a:alphaModFix/>
          </a:blip>
          <a:stretch>
            <a:fillRect/>
          </a:stretch>
        </p:blipFill>
        <p:spPr>
          <a:xfrm>
            <a:off x="4030425" y="1574675"/>
            <a:ext cx="4354650" cy="2647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5" name="Shape 225"/>
        <p:cNvGrpSpPr/>
        <p:nvPr/>
      </p:nvGrpSpPr>
      <p:grpSpPr>
        <a:xfrm>
          <a:off x="0" y="0"/>
          <a:ext cx="0" cy="0"/>
          <a:chOff x="0" y="0"/>
          <a:chExt cx="0" cy="0"/>
        </a:xfrm>
      </p:grpSpPr>
      <p:sp>
        <p:nvSpPr>
          <p:cNvPr id="226" name="Google Shape;226;p43"/>
          <p:cNvSpPr txBox="1"/>
          <p:nvPr/>
        </p:nvSpPr>
        <p:spPr>
          <a:xfrm>
            <a:off x="377125" y="509650"/>
            <a:ext cx="68997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React</a:t>
            </a:r>
            <a:br>
              <a:rPr b="1" lang="en">
                <a:latin typeface="Montserrat"/>
                <a:ea typeface="Montserrat"/>
                <a:cs typeface="Montserrat"/>
                <a:sym typeface="Montserrat"/>
              </a:rPr>
            </a:br>
            <a:r>
              <a:rPr b="1" lang="en" sz="2400">
                <a:latin typeface="Montserrat"/>
                <a:ea typeface="Montserrat"/>
                <a:cs typeface="Montserrat"/>
                <a:sym typeface="Montserrat"/>
              </a:rPr>
              <a:t>Routing: React Router</a:t>
            </a:r>
            <a:endParaRPr b="1" i="1" sz="1000">
              <a:latin typeface="Roboto Condensed"/>
              <a:ea typeface="Roboto Condensed"/>
              <a:cs typeface="Roboto Condensed"/>
              <a:sym typeface="Roboto Condensed"/>
            </a:endParaRPr>
          </a:p>
        </p:txBody>
      </p:sp>
      <p:sp>
        <p:nvSpPr>
          <p:cNvPr id="227" name="Google Shape;227;p43"/>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3"/>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29" name="Google Shape;229;p43"/>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30" name="Google Shape;230;p43"/>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31" name="Google Shape;231;p43"/>
          <p:cNvSpPr txBox="1"/>
          <p:nvPr/>
        </p:nvSpPr>
        <p:spPr>
          <a:xfrm>
            <a:off x="529125" y="1641538"/>
            <a:ext cx="7624500" cy="18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u="sng">
                <a:solidFill>
                  <a:schemeClr val="hlink"/>
                </a:solidFill>
                <a:highlight>
                  <a:srgbClr val="FFFFFF"/>
                </a:highlight>
                <a:latin typeface="Roboto Condensed Light"/>
                <a:ea typeface="Roboto Condensed Light"/>
                <a:cs typeface="Roboto Condensed Light"/>
                <a:sym typeface="Roboto Condensed Light"/>
                <a:hlinkClick r:id="rId5"/>
              </a:rPr>
              <a:t>https://codepen.io/LeHoangNguyen/pen/ejzYzx?page=1&amp;</a:t>
            </a:r>
            <a:endParaRPr sz="2400">
              <a:solidFill>
                <a:srgbClr val="222222"/>
              </a:solidFill>
              <a:highlight>
                <a:srgbClr val="FFFFFF"/>
              </a:highlight>
              <a:latin typeface="Roboto Condensed Light"/>
              <a:ea typeface="Roboto Condensed Light"/>
              <a:cs typeface="Roboto Condensed Light"/>
              <a:sym typeface="Roboto Condensed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